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27"/>
    <p:restoredTop sz="94675"/>
  </p:normalViewPr>
  <p:slideViewPr>
    <p:cSldViewPr snapToGrid="0">
      <p:cViewPr varScale="1">
        <p:scale>
          <a:sx n="123" d="100"/>
          <a:sy n="123" d="100"/>
        </p:scale>
        <p:origin x="224" y="7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F00216-9ADC-2589-9854-DA6A2ABA22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CC29FD-57C1-1DA2-613B-89BED28C9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FC67B-8412-856E-CE2C-409E1E73E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BC41D7-1CA7-88BA-4DD5-18ABC223B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288765F-0BFC-0174-A56B-465A240A1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1526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BEFB9F-E7F6-4053-2CDF-378A7219CB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BAA18E-D39A-F9C7-C331-2AECDF736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A06E7D-155E-5B02-08B2-9E5CB218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7CB2F70-D26E-691C-2DF7-656A66E88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F1F3A25-A9B2-BCDA-F340-CFF856A06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54344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84497BD-C946-FC76-3AB9-5966A3CE16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1A4B780-28B9-4997-7A08-79E843958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057FD89-6919-9ED2-64B6-ED2EEEE93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3BFDBF-18EA-A880-9E1F-9EAAE2677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A1178F-341A-DF5B-610C-DB85F3F0C1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6699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54DD24-445D-3C82-1132-D20DFE70C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8DA6EB-0B8F-E0FA-E27C-881D34A0FE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705A93-C9EA-80FC-E8AE-CC2981CF3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F86A71-4DD6-7A73-ED7C-50BBC2481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46CCCB-5289-F78D-2546-E47C76D50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0322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D2491E-F5D1-743C-91E5-45B7279D2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9C94134-DAD8-96AF-120F-5F1A520D9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42DFEDE-6EA2-0B41-E328-6456E6382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70674BA-8E88-08B9-1BA3-845B9BE57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FF09F3-72B0-7609-FF5B-C761BEF41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82263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86922C-4D05-5C01-5466-0F477ABF2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BA7AE1-FC48-C333-6CCF-C947BE73CC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A76F85A-C3F3-EDE0-661C-0FF0CA540C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EF75A9E-145C-D880-AB7C-CDB5212C7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D60451D-5E64-78F1-A61E-692C33FD5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806D0F5-F7C4-B7BF-C0C0-4F3D57A75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2683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2AEC3C-0897-531C-2D67-8A3F1BCB1F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3AA9D73-DAD6-D7E5-43E3-B054967D1E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1C8FA5F-BA1B-F332-50F5-6990052C7A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69452C1-CD8C-5099-1439-B1B592C471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F66DF01-51C3-6612-028A-6A18C879EE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E77A7CA-755F-4825-4835-4C6DECE1F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0C7AD02-46BC-7EB3-8C27-4C9FF9A4D7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5980842-9E10-8232-9660-009D57650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15951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47D251-59CD-B482-0194-535B95256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F6568E3-9248-5AEB-29AA-25C1740D1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4E8042-EA58-0D59-C24F-BD0A83B300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71A3253-2A08-C07F-6EFD-A678CFCE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31565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4FFA2B5-73FF-CACA-F1E5-9E841522B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1EEB132B-4DEA-738C-D995-90158F65D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B43D2C7-5875-7624-80C5-587966244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6785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6E7206-C390-4133-EB61-0E46FCE385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AECA3E3-DCF8-54C5-2EEE-11924525AD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D30E094-FF91-3CF4-D299-73078B8F86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ADE61D2-42DB-D7EF-DE43-0BD05B23D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546CE86-D383-E1B6-EDE9-47F84FCB0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D02472-637D-F661-34CC-E196738B6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3179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19D103-7DD0-62FD-1B0C-47E2B5CB3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8224D4B-BC68-BEE2-E1D2-D413933D1B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2CB72D0-B411-58E6-C752-788623B61E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13FF87B-DCFE-0B08-695A-7A2F4B091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C75141E-1C6D-8748-7D1B-31050D9E2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E8766C-C2D4-781F-0A36-6C2EADB15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67208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473E834-528E-B0D7-4187-37E3D4A71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4128242-3CFD-D2AA-DCD7-F2ED1E9C1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452849-D1F5-6D4C-47E7-7F4E6A40CA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9CF7052-F469-9E4B-BC0D-6CCCC99B1FB8}" type="datetimeFigureOut">
              <a:t>13/01/25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28B637-76B7-B0AC-2F5C-B9BC52C2B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7B5A03-A1AE-A9EE-012F-83ED3B28EB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E9A8B1-60D8-EE4E-97C9-ED3DA01C314B}" type="slidenum"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170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4524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5B1E26-4355-4555-A4BC-A90721DE2A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48A8613-331F-4B82-FC2B-8962BF700158}"/>
              </a:ext>
            </a:extLst>
          </p:cNvPr>
          <p:cNvSpPr txBox="1"/>
          <p:nvPr/>
        </p:nvSpPr>
        <p:spPr>
          <a:xfrm>
            <a:off x="667266" y="2890391"/>
            <a:ext cx="3534032" cy="10772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CO" sz="3200">
                <a:solidFill>
                  <a:schemeClr val="bg1"/>
                </a:solidFill>
              </a:rPr>
              <a:t>NOMBRE DEL PROYECTO AQUÍ</a:t>
            </a:r>
          </a:p>
        </p:txBody>
      </p:sp>
    </p:spTree>
    <p:extLst>
      <p:ext uri="{BB962C8B-B14F-4D97-AF65-F5344CB8AC3E}">
        <p14:creationId xmlns:p14="http://schemas.microsoft.com/office/powerpoint/2010/main" val="274231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116764D-06A1-2D06-526F-EBB1EA4A18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0310AE1-2287-ABAE-8100-7A54B24327FF}"/>
              </a:ext>
            </a:extLst>
          </p:cNvPr>
          <p:cNvSpPr txBox="1"/>
          <p:nvPr/>
        </p:nvSpPr>
        <p:spPr>
          <a:xfrm>
            <a:off x="352306" y="230852"/>
            <a:ext cx="935049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s-CO" sz="3200">
                <a:solidFill>
                  <a:schemeClr val="bg1"/>
                </a:solidFill>
              </a:rPr>
              <a:t>TÍTULO DE DIAPOSITIVA / CAPÍTULO</a:t>
            </a:r>
          </a:p>
        </p:txBody>
      </p:sp>
    </p:spTree>
    <p:extLst>
      <p:ext uri="{BB962C8B-B14F-4D97-AF65-F5344CB8AC3E}">
        <p14:creationId xmlns:p14="http://schemas.microsoft.com/office/powerpoint/2010/main" val="221330092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9</Words>
  <Application>Microsoft Macintosh PowerPoint</Application>
  <PresentationFormat>Panorámica</PresentationFormat>
  <Paragraphs>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Felipe Herrera</dc:creator>
  <cp:lastModifiedBy>Felipe Herrera</cp:lastModifiedBy>
  <cp:revision>2</cp:revision>
  <dcterms:created xsi:type="dcterms:W3CDTF">2025-01-13T20:02:39Z</dcterms:created>
  <dcterms:modified xsi:type="dcterms:W3CDTF">2025-01-13T20:23:19Z</dcterms:modified>
</cp:coreProperties>
</file>