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sldIdLst>
    <p:sldId id="258" r:id="rId3"/>
    <p:sldId id="256" r:id="rId4"/>
    <p:sldId id="257" r:id="rId5"/>
    <p:sldId id="302" r:id="rId6"/>
    <p:sldId id="298" r:id="rId7"/>
    <p:sldId id="299" r:id="rId8"/>
    <p:sldId id="300" r:id="rId9"/>
    <p:sldId id="259"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301" r:id="rId25"/>
  </p:sldIdLst>
  <p:sldSz cx="12192000" cy="6858000"/>
  <p:notesSz cx="6858000" cy="9144000"/>
  <p:defaultTextStyle>
    <a:defPPr>
      <a:defRPr lang="en-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77"/>
    <p:restoredTop sz="94694"/>
  </p:normalViewPr>
  <p:slideViewPr>
    <p:cSldViewPr snapToGrid="0" snapToObjects="1">
      <p:cViewPr varScale="1">
        <p:scale>
          <a:sx n="115" d="100"/>
          <a:sy n="115" d="100"/>
        </p:scale>
        <p:origin x="240" y="3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E9B3A-DA78-E640-5383-78E75EFAE9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_tradnl"/>
          </a:p>
        </p:txBody>
      </p:sp>
      <p:sp>
        <p:nvSpPr>
          <p:cNvPr id="3" name="Subtitle 2">
            <a:extLst>
              <a:ext uri="{FF2B5EF4-FFF2-40B4-BE49-F238E27FC236}">
                <a16:creationId xmlns:a16="http://schemas.microsoft.com/office/drawing/2014/main" id="{165BA759-75A3-DC1E-12B3-6B0112C9F7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_tradnl"/>
          </a:p>
        </p:txBody>
      </p:sp>
      <p:sp>
        <p:nvSpPr>
          <p:cNvPr id="4" name="Date Placeholder 3">
            <a:extLst>
              <a:ext uri="{FF2B5EF4-FFF2-40B4-BE49-F238E27FC236}">
                <a16:creationId xmlns:a16="http://schemas.microsoft.com/office/drawing/2014/main" id="{BD64D139-B7EF-0C03-9B0B-419F1B722DC1}"/>
              </a:ext>
            </a:extLst>
          </p:cNvPr>
          <p:cNvSpPr>
            <a:spLocks noGrp="1"/>
          </p:cNvSpPr>
          <p:nvPr>
            <p:ph type="dt" sz="half" idx="10"/>
          </p:nvPr>
        </p:nvSpPr>
        <p:spPr/>
        <p:txBody>
          <a:bodyPr/>
          <a:lstStyle/>
          <a:p>
            <a:fld id="{59E8F982-4156-304E-BF8A-05DC6BDE5F3E}" type="datetimeFigureOut">
              <a:t>18/07/23</a:t>
            </a:fld>
            <a:endParaRPr lang="es-ES_tradnl"/>
          </a:p>
        </p:txBody>
      </p:sp>
      <p:sp>
        <p:nvSpPr>
          <p:cNvPr id="5" name="Footer Placeholder 4">
            <a:extLst>
              <a:ext uri="{FF2B5EF4-FFF2-40B4-BE49-F238E27FC236}">
                <a16:creationId xmlns:a16="http://schemas.microsoft.com/office/drawing/2014/main" id="{511FE2A6-3347-4F02-0CB3-A7CA5AC5E6F1}"/>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2DECBB3A-BC26-AB0D-928D-4797FD2485D5}"/>
              </a:ext>
            </a:extLst>
          </p:cNvPr>
          <p:cNvSpPr>
            <a:spLocks noGrp="1"/>
          </p:cNvSpPr>
          <p:nvPr>
            <p:ph type="sldNum" sz="quarter" idx="12"/>
          </p:nvPr>
        </p:nvSpPr>
        <p:spPr/>
        <p:txBody>
          <a:bodyPr/>
          <a:lstStyle/>
          <a:p>
            <a:fld id="{4E4FE313-EEA6-0548-A90F-A8461D1A5D6F}" type="slidenum">
              <a:t>‹Nº›</a:t>
            </a:fld>
            <a:endParaRPr lang="es-ES_tradnl"/>
          </a:p>
        </p:txBody>
      </p:sp>
    </p:spTree>
    <p:extLst>
      <p:ext uri="{BB962C8B-B14F-4D97-AF65-F5344CB8AC3E}">
        <p14:creationId xmlns:p14="http://schemas.microsoft.com/office/powerpoint/2010/main" val="3263762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4B6D0-4C5D-0F30-2AB3-EC82E33518BA}"/>
              </a:ext>
            </a:extLst>
          </p:cNvPr>
          <p:cNvSpPr>
            <a:spLocks noGrp="1"/>
          </p:cNvSpPr>
          <p:nvPr>
            <p:ph type="title"/>
          </p:nvPr>
        </p:nvSpPr>
        <p:spPr/>
        <p:txBody>
          <a:bodyPr/>
          <a:lstStyle/>
          <a:p>
            <a:r>
              <a:rPr lang="en-US"/>
              <a:t>Click to edit Master title style</a:t>
            </a:r>
            <a:endParaRPr lang="es-ES_tradnl"/>
          </a:p>
        </p:txBody>
      </p:sp>
      <p:sp>
        <p:nvSpPr>
          <p:cNvPr id="3" name="Vertical Text Placeholder 2">
            <a:extLst>
              <a:ext uri="{FF2B5EF4-FFF2-40B4-BE49-F238E27FC236}">
                <a16:creationId xmlns:a16="http://schemas.microsoft.com/office/drawing/2014/main" id="{07B6C018-CA60-A5C2-F440-507F47300F6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52D10996-1CC0-6D95-C7D3-46CDE56FFDDD}"/>
              </a:ext>
            </a:extLst>
          </p:cNvPr>
          <p:cNvSpPr>
            <a:spLocks noGrp="1"/>
          </p:cNvSpPr>
          <p:nvPr>
            <p:ph type="dt" sz="half" idx="10"/>
          </p:nvPr>
        </p:nvSpPr>
        <p:spPr/>
        <p:txBody>
          <a:bodyPr/>
          <a:lstStyle/>
          <a:p>
            <a:fld id="{59E8F982-4156-304E-BF8A-05DC6BDE5F3E}" type="datetimeFigureOut">
              <a:t>18/07/23</a:t>
            </a:fld>
            <a:endParaRPr lang="es-ES_tradnl"/>
          </a:p>
        </p:txBody>
      </p:sp>
      <p:sp>
        <p:nvSpPr>
          <p:cNvPr id="5" name="Footer Placeholder 4">
            <a:extLst>
              <a:ext uri="{FF2B5EF4-FFF2-40B4-BE49-F238E27FC236}">
                <a16:creationId xmlns:a16="http://schemas.microsoft.com/office/drawing/2014/main" id="{034FCE6A-5C73-53E0-11EA-A5FE61A088EA}"/>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A2E9C49F-482E-8EBD-E46B-C0A203D93ADC}"/>
              </a:ext>
            </a:extLst>
          </p:cNvPr>
          <p:cNvSpPr>
            <a:spLocks noGrp="1"/>
          </p:cNvSpPr>
          <p:nvPr>
            <p:ph type="sldNum" sz="quarter" idx="12"/>
          </p:nvPr>
        </p:nvSpPr>
        <p:spPr/>
        <p:txBody>
          <a:bodyPr/>
          <a:lstStyle/>
          <a:p>
            <a:fld id="{4E4FE313-EEA6-0548-A90F-A8461D1A5D6F}" type="slidenum">
              <a:t>‹Nº›</a:t>
            </a:fld>
            <a:endParaRPr lang="es-ES_tradnl"/>
          </a:p>
        </p:txBody>
      </p:sp>
    </p:spTree>
    <p:extLst>
      <p:ext uri="{BB962C8B-B14F-4D97-AF65-F5344CB8AC3E}">
        <p14:creationId xmlns:p14="http://schemas.microsoft.com/office/powerpoint/2010/main" val="3986585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AE0961-41FF-C2C3-196C-374789E7EAF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_tradnl"/>
          </a:p>
        </p:txBody>
      </p:sp>
      <p:sp>
        <p:nvSpPr>
          <p:cNvPr id="3" name="Vertical Text Placeholder 2">
            <a:extLst>
              <a:ext uri="{FF2B5EF4-FFF2-40B4-BE49-F238E27FC236}">
                <a16:creationId xmlns:a16="http://schemas.microsoft.com/office/drawing/2014/main" id="{B36097C3-9A98-0BF9-C47F-A98D8B707BA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F937EADD-3B80-2A32-3DE8-9FAF22214222}"/>
              </a:ext>
            </a:extLst>
          </p:cNvPr>
          <p:cNvSpPr>
            <a:spLocks noGrp="1"/>
          </p:cNvSpPr>
          <p:nvPr>
            <p:ph type="dt" sz="half" idx="10"/>
          </p:nvPr>
        </p:nvSpPr>
        <p:spPr/>
        <p:txBody>
          <a:bodyPr/>
          <a:lstStyle/>
          <a:p>
            <a:fld id="{59E8F982-4156-304E-BF8A-05DC6BDE5F3E}" type="datetimeFigureOut">
              <a:t>18/07/23</a:t>
            </a:fld>
            <a:endParaRPr lang="es-ES_tradnl"/>
          </a:p>
        </p:txBody>
      </p:sp>
      <p:sp>
        <p:nvSpPr>
          <p:cNvPr id="5" name="Footer Placeholder 4">
            <a:extLst>
              <a:ext uri="{FF2B5EF4-FFF2-40B4-BE49-F238E27FC236}">
                <a16:creationId xmlns:a16="http://schemas.microsoft.com/office/drawing/2014/main" id="{837EF718-A704-6195-6A35-8EF11DEA52B2}"/>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33511826-41C9-A55F-B982-F8C3CF0650E0}"/>
              </a:ext>
            </a:extLst>
          </p:cNvPr>
          <p:cNvSpPr>
            <a:spLocks noGrp="1"/>
          </p:cNvSpPr>
          <p:nvPr>
            <p:ph type="sldNum" sz="quarter" idx="12"/>
          </p:nvPr>
        </p:nvSpPr>
        <p:spPr/>
        <p:txBody>
          <a:bodyPr/>
          <a:lstStyle/>
          <a:p>
            <a:fld id="{4E4FE313-EEA6-0548-A90F-A8461D1A5D6F}" type="slidenum">
              <a:t>‹Nº›</a:t>
            </a:fld>
            <a:endParaRPr lang="es-ES_tradnl"/>
          </a:p>
        </p:txBody>
      </p:sp>
    </p:spTree>
    <p:extLst>
      <p:ext uri="{BB962C8B-B14F-4D97-AF65-F5344CB8AC3E}">
        <p14:creationId xmlns:p14="http://schemas.microsoft.com/office/powerpoint/2010/main" val="2304054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437939-A5A5-4C46-B342-5E583C69D646}"/>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endParaRPr lang="es-CO"/>
          </a:p>
        </p:txBody>
      </p:sp>
      <p:sp>
        <p:nvSpPr>
          <p:cNvPr id="3" name="Subtítulo 2">
            <a:extLst>
              <a:ext uri="{FF2B5EF4-FFF2-40B4-BE49-F238E27FC236}">
                <a16:creationId xmlns:a16="http://schemas.microsoft.com/office/drawing/2014/main" id="{52FA1B0C-776F-3447-8159-2ABB7408E9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endParaRPr lang="es-CO"/>
          </a:p>
        </p:txBody>
      </p:sp>
      <p:sp>
        <p:nvSpPr>
          <p:cNvPr id="4" name="Marcador de fecha 3">
            <a:extLst>
              <a:ext uri="{FF2B5EF4-FFF2-40B4-BE49-F238E27FC236}">
                <a16:creationId xmlns:a16="http://schemas.microsoft.com/office/drawing/2014/main" id="{411CCFB1-B1B0-B142-B908-5CB7A1D0CDA2}"/>
              </a:ext>
            </a:extLst>
          </p:cNvPr>
          <p:cNvSpPr>
            <a:spLocks noGrp="1"/>
          </p:cNvSpPr>
          <p:nvPr>
            <p:ph type="dt" sz="half" idx="10"/>
          </p:nvPr>
        </p:nvSpPr>
        <p:spPr/>
        <p:txBody>
          <a:bodyPr/>
          <a:lstStyle/>
          <a:p>
            <a:fld id="{55211DBB-0FC2-0A46-875F-97A880EE5076}" type="datetimeFigureOut">
              <a:rPr lang="es-CO" smtClean="0"/>
              <a:t>18/07/23</a:t>
            </a:fld>
            <a:endParaRPr lang="es-CO"/>
          </a:p>
        </p:txBody>
      </p:sp>
      <p:sp>
        <p:nvSpPr>
          <p:cNvPr id="5" name="Marcador de pie de página 4">
            <a:extLst>
              <a:ext uri="{FF2B5EF4-FFF2-40B4-BE49-F238E27FC236}">
                <a16:creationId xmlns:a16="http://schemas.microsoft.com/office/drawing/2014/main" id="{3550D6A0-E006-7448-9251-3773E811335A}"/>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073233E-48D0-6B46-8C00-81E06E84CEB0}"/>
              </a:ext>
            </a:extLst>
          </p:cNvPr>
          <p:cNvSpPr>
            <a:spLocks noGrp="1"/>
          </p:cNvSpPr>
          <p:nvPr>
            <p:ph type="sldNum" sz="quarter" idx="12"/>
          </p:nvPr>
        </p:nvSpPr>
        <p:spPr/>
        <p:txBody>
          <a:bodyPr/>
          <a:lstStyle/>
          <a:p>
            <a:fld id="{994D0930-8DAC-794F-833F-15784D3DCA87}" type="slidenum">
              <a:rPr lang="es-CO" smtClean="0"/>
              <a:t>‹Nº›</a:t>
            </a:fld>
            <a:endParaRPr lang="es-CO"/>
          </a:p>
        </p:txBody>
      </p:sp>
    </p:spTree>
    <p:extLst>
      <p:ext uri="{BB962C8B-B14F-4D97-AF65-F5344CB8AC3E}">
        <p14:creationId xmlns:p14="http://schemas.microsoft.com/office/powerpoint/2010/main" val="2631714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FC3A83-46EF-6545-BD57-D50AEA6A15B2}"/>
              </a:ext>
            </a:extLst>
          </p:cNvPr>
          <p:cNvSpPr>
            <a:spLocks noGrp="1"/>
          </p:cNvSpPr>
          <p:nvPr>
            <p:ph type="title"/>
          </p:nvPr>
        </p:nvSpPr>
        <p:spPr/>
        <p:txBody>
          <a:bodyPr/>
          <a:lstStyle/>
          <a:p>
            <a:r>
              <a:rPr lang="es-MX"/>
              <a:t>Haz clic para modificar el estilo de título del patrón</a:t>
            </a:r>
            <a:endParaRPr lang="es-CO"/>
          </a:p>
        </p:txBody>
      </p:sp>
      <p:sp>
        <p:nvSpPr>
          <p:cNvPr id="3" name="Marcador de contenido 2">
            <a:extLst>
              <a:ext uri="{FF2B5EF4-FFF2-40B4-BE49-F238E27FC236}">
                <a16:creationId xmlns:a16="http://schemas.microsoft.com/office/drawing/2014/main" id="{6E95AF2E-E201-374E-B9AF-27E046B619A0}"/>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4" name="Marcador de fecha 3">
            <a:extLst>
              <a:ext uri="{FF2B5EF4-FFF2-40B4-BE49-F238E27FC236}">
                <a16:creationId xmlns:a16="http://schemas.microsoft.com/office/drawing/2014/main" id="{72C9D53F-FE24-D146-B6CC-052D71F76498}"/>
              </a:ext>
            </a:extLst>
          </p:cNvPr>
          <p:cNvSpPr>
            <a:spLocks noGrp="1"/>
          </p:cNvSpPr>
          <p:nvPr>
            <p:ph type="dt" sz="half" idx="10"/>
          </p:nvPr>
        </p:nvSpPr>
        <p:spPr/>
        <p:txBody>
          <a:bodyPr/>
          <a:lstStyle/>
          <a:p>
            <a:fld id="{55211DBB-0FC2-0A46-875F-97A880EE5076}" type="datetimeFigureOut">
              <a:rPr lang="es-CO" smtClean="0"/>
              <a:t>18/07/23</a:t>
            </a:fld>
            <a:endParaRPr lang="es-CO"/>
          </a:p>
        </p:txBody>
      </p:sp>
      <p:sp>
        <p:nvSpPr>
          <p:cNvPr id="5" name="Marcador de pie de página 4">
            <a:extLst>
              <a:ext uri="{FF2B5EF4-FFF2-40B4-BE49-F238E27FC236}">
                <a16:creationId xmlns:a16="http://schemas.microsoft.com/office/drawing/2014/main" id="{363B1343-6851-7240-BBAD-56B7ADDBE2BB}"/>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956F5C96-4BD9-0F42-8AA5-8AAC99415EA2}"/>
              </a:ext>
            </a:extLst>
          </p:cNvPr>
          <p:cNvSpPr>
            <a:spLocks noGrp="1"/>
          </p:cNvSpPr>
          <p:nvPr>
            <p:ph type="sldNum" sz="quarter" idx="12"/>
          </p:nvPr>
        </p:nvSpPr>
        <p:spPr/>
        <p:txBody>
          <a:bodyPr/>
          <a:lstStyle/>
          <a:p>
            <a:fld id="{994D0930-8DAC-794F-833F-15784D3DCA87}" type="slidenum">
              <a:rPr lang="es-CO" smtClean="0"/>
              <a:t>‹Nº›</a:t>
            </a:fld>
            <a:endParaRPr lang="es-CO"/>
          </a:p>
        </p:txBody>
      </p:sp>
    </p:spTree>
    <p:extLst>
      <p:ext uri="{BB962C8B-B14F-4D97-AF65-F5344CB8AC3E}">
        <p14:creationId xmlns:p14="http://schemas.microsoft.com/office/powerpoint/2010/main" val="23829780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C29489-8062-654B-9779-16C79D84F019}"/>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endParaRPr lang="es-CO"/>
          </a:p>
        </p:txBody>
      </p:sp>
      <p:sp>
        <p:nvSpPr>
          <p:cNvPr id="3" name="Marcador de texto 2">
            <a:extLst>
              <a:ext uri="{FF2B5EF4-FFF2-40B4-BE49-F238E27FC236}">
                <a16:creationId xmlns:a16="http://schemas.microsoft.com/office/drawing/2014/main" id="{5C55AFA2-B97D-1042-9483-2CF3B0B165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Marcador de fecha 3">
            <a:extLst>
              <a:ext uri="{FF2B5EF4-FFF2-40B4-BE49-F238E27FC236}">
                <a16:creationId xmlns:a16="http://schemas.microsoft.com/office/drawing/2014/main" id="{672D20DA-1676-5F4E-84C3-411A7154D166}"/>
              </a:ext>
            </a:extLst>
          </p:cNvPr>
          <p:cNvSpPr>
            <a:spLocks noGrp="1"/>
          </p:cNvSpPr>
          <p:nvPr>
            <p:ph type="dt" sz="half" idx="10"/>
          </p:nvPr>
        </p:nvSpPr>
        <p:spPr/>
        <p:txBody>
          <a:bodyPr/>
          <a:lstStyle/>
          <a:p>
            <a:fld id="{55211DBB-0FC2-0A46-875F-97A880EE5076}" type="datetimeFigureOut">
              <a:rPr lang="es-CO" smtClean="0"/>
              <a:t>18/07/23</a:t>
            </a:fld>
            <a:endParaRPr lang="es-CO"/>
          </a:p>
        </p:txBody>
      </p:sp>
      <p:sp>
        <p:nvSpPr>
          <p:cNvPr id="5" name="Marcador de pie de página 4">
            <a:extLst>
              <a:ext uri="{FF2B5EF4-FFF2-40B4-BE49-F238E27FC236}">
                <a16:creationId xmlns:a16="http://schemas.microsoft.com/office/drawing/2014/main" id="{48134A73-B328-4A48-BBA5-2DD5DA2AB339}"/>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32394E0-293D-6140-8315-5E6B711AC2B7}"/>
              </a:ext>
            </a:extLst>
          </p:cNvPr>
          <p:cNvSpPr>
            <a:spLocks noGrp="1"/>
          </p:cNvSpPr>
          <p:nvPr>
            <p:ph type="sldNum" sz="quarter" idx="12"/>
          </p:nvPr>
        </p:nvSpPr>
        <p:spPr/>
        <p:txBody>
          <a:bodyPr/>
          <a:lstStyle/>
          <a:p>
            <a:fld id="{994D0930-8DAC-794F-833F-15784D3DCA87}" type="slidenum">
              <a:rPr lang="es-CO" smtClean="0"/>
              <a:t>‹Nº›</a:t>
            </a:fld>
            <a:endParaRPr lang="es-CO"/>
          </a:p>
        </p:txBody>
      </p:sp>
    </p:spTree>
    <p:extLst>
      <p:ext uri="{BB962C8B-B14F-4D97-AF65-F5344CB8AC3E}">
        <p14:creationId xmlns:p14="http://schemas.microsoft.com/office/powerpoint/2010/main" val="11272352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729119-B8C6-224C-AC5C-AF4A8AD89E87}"/>
              </a:ext>
            </a:extLst>
          </p:cNvPr>
          <p:cNvSpPr>
            <a:spLocks noGrp="1"/>
          </p:cNvSpPr>
          <p:nvPr>
            <p:ph type="title"/>
          </p:nvPr>
        </p:nvSpPr>
        <p:spPr/>
        <p:txBody>
          <a:bodyPr/>
          <a:lstStyle/>
          <a:p>
            <a:r>
              <a:rPr lang="es-MX"/>
              <a:t>Haz clic para modificar el estilo de título del patrón</a:t>
            </a:r>
            <a:endParaRPr lang="es-CO"/>
          </a:p>
        </p:txBody>
      </p:sp>
      <p:sp>
        <p:nvSpPr>
          <p:cNvPr id="3" name="Marcador de contenido 2">
            <a:extLst>
              <a:ext uri="{FF2B5EF4-FFF2-40B4-BE49-F238E27FC236}">
                <a16:creationId xmlns:a16="http://schemas.microsoft.com/office/drawing/2014/main" id="{F7D62F0C-C435-0142-AF46-3F955A139862}"/>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4" name="Marcador de contenido 3">
            <a:extLst>
              <a:ext uri="{FF2B5EF4-FFF2-40B4-BE49-F238E27FC236}">
                <a16:creationId xmlns:a16="http://schemas.microsoft.com/office/drawing/2014/main" id="{43802CB0-5005-ED48-A865-2C226CDDCBEA}"/>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5" name="Marcador de fecha 4">
            <a:extLst>
              <a:ext uri="{FF2B5EF4-FFF2-40B4-BE49-F238E27FC236}">
                <a16:creationId xmlns:a16="http://schemas.microsoft.com/office/drawing/2014/main" id="{AB907728-630B-E542-905E-B191B88D1AD4}"/>
              </a:ext>
            </a:extLst>
          </p:cNvPr>
          <p:cNvSpPr>
            <a:spLocks noGrp="1"/>
          </p:cNvSpPr>
          <p:nvPr>
            <p:ph type="dt" sz="half" idx="10"/>
          </p:nvPr>
        </p:nvSpPr>
        <p:spPr/>
        <p:txBody>
          <a:bodyPr/>
          <a:lstStyle/>
          <a:p>
            <a:fld id="{55211DBB-0FC2-0A46-875F-97A880EE5076}" type="datetimeFigureOut">
              <a:rPr lang="es-CO" smtClean="0"/>
              <a:t>18/07/23</a:t>
            </a:fld>
            <a:endParaRPr lang="es-CO"/>
          </a:p>
        </p:txBody>
      </p:sp>
      <p:sp>
        <p:nvSpPr>
          <p:cNvPr id="6" name="Marcador de pie de página 5">
            <a:extLst>
              <a:ext uri="{FF2B5EF4-FFF2-40B4-BE49-F238E27FC236}">
                <a16:creationId xmlns:a16="http://schemas.microsoft.com/office/drawing/2014/main" id="{F1DFDBAB-24A5-264B-B396-1168BAA04924}"/>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03484F52-E431-554D-85FD-E2B8AA256C00}"/>
              </a:ext>
            </a:extLst>
          </p:cNvPr>
          <p:cNvSpPr>
            <a:spLocks noGrp="1"/>
          </p:cNvSpPr>
          <p:nvPr>
            <p:ph type="sldNum" sz="quarter" idx="12"/>
          </p:nvPr>
        </p:nvSpPr>
        <p:spPr/>
        <p:txBody>
          <a:bodyPr/>
          <a:lstStyle/>
          <a:p>
            <a:fld id="{994D0930-8DAC-794F-833F-15784D3DCA87}" type="slidenum">
              <a:rPr lang="es-CO" smtClean="0"/>
              <a:t>‹Nº›</a:t>
            </a:fld>
            <a:endParaRPr lang="es-CO"/>
          </a:p>
        </p:txBody>
      </p:sp>
    </p:spTree>
    <p:extLst>
      <p:ext uri="{BB962C8B-B14F-4D97-AF65-F5344CB8AC3E}">
        <p14:creationId xmlns:p14="http://schemas.microsoft.com/office/powerpoint/2010/main" val="20193741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29543B-7665-564F-9536-608CB7559F79}"/>
              </a:ext>
            </a:extLst>
          </p:cNvPr>
          <p:cNvSpPr>
            <a:spLocks noGrp="1"/>
          </p:cNvSpPr>
          <p:nvPr>
            <p:ph type="title"/>
          </p:nvPr>
        </p:nvSpPr>
        <p:spPr>
          <a:xfrm>
            <a:off x="839788" y="365125"/>
            <a:ext cx="10515600" cy="1325563"/>
          </a:xfrm>
        </p:spPr>
        <p:txBody>
          <a:bodyPr/>
          <a:lstStyle/>
          <a:p>
            <a:r>
              <a:rPr lang="es-MX"/>
              <a:t>Haz clic para modificar el estilo de título del patrón</a:t>
            </a:r>
            <a:endParaRPr lang="es-CO"/>
          </a:p>
        </p:txBody>
      </p:sp>
      <p:sp>
        <p:nvSpPr>
          <p:cNvPr id="3" name="Marcador de texto 2">
            <a:extLst>
              <a:ext uri="{FF2B5EF4-FFF2-40B4-BE49-F238E27FC236}">
                <a16:creationId xmlns:a16="http://schemas.microsoft.com/office/drawing/2014/main" id="{4CB132D1-631E-BF48-9DFB-2B44A175F0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a16="http://schemas.microsoft.com/office/drawing/2014/main" id="{51A30FCE-E16F-8B43-AD40-0DB50F42F34B}"/>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5" name="Marcador de texto 4">
            <a:extLst>
              <a:ext uri="{FF2B5EF4-FFF2-40B4-BE49-F238E27FC236}">
                <a16:creationId xmlns:a16="http://schemas.microsoft.com/office/drawing/2014/main" id="{826FB1B1-B667-DF44-84AA-B3B6ED4518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id="{4102B9B3-2B9F-3A47-943A-A1B5640C1CE3}"/>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7" name="Marcador de fecha 6">
            <a:extLst>
              <a:ext uri="{FF2B5EF4-FFF2-40B4-BE49-F238E27FC236}">
                <a16:creationId xmlns:a16="http://schemas.microsoft.com/office/drawing/2014/main" id="{576BA66D-882C-D343-AF31-71BC031F10B8}"/>
              </a:ext>
            </a:extLst>
          </p:cNvPr>
          <p:cNvSpPr>
            <a:spLocks noGrp="1"/>
          </p:cNvSpPr>
          <p:nvPr>
            <p:ph type="dt" sz="half" idx="10"/>
          </p:nvPr>
        </p:nvSpPr>
        <p:spPr/>
        <p:txBody>
          <a:bodyPr/>
          <a:lstStyle/>
          <a:p>
            <a:fld id="{55211DBB-0FC2-0A46-875F-97A880EE5076}" type="datetimeFigureOut">
              <a:rPr lang="es-CO" smtClean="0"/>
              <a:t>18/07/23</a:t>
            </a:fld>
            <a:endParaRPr lang="es-CO"/>
          </a:p>
        </p:txBody>
      </p:sp>
      <p:sp>
        <p:nvSpPr>
          <p:cNvPr id="8" name="Marcador de pie de página 7">
            <a:extLst>
              <a:ext uri="{FF2B5EF4-FFF2-40B4-BE49-F238E27FC236}">
                <a16:creationId xmlns:a16="http://schemas.microsoft.com/office/drawing/2014/main" id="{C897D814-6A50-384F-8393-FCCD5B787D3F}"/>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6269AA64-32B3-EA43-9067-798AEA991BF6}"/>
              </a:ext>
            </a:extLst>
          </p:cNvPr>
          <p:cNvSpPr>
            <a:spLocks noGrp="1"/>
          </p:cNvSpPr>
          <p:nvPr>
            <p:ph type="sldNum" sz="quarter" idx="12"/>
          </p:nvPr>
        </p:nvSpPr>
        <p:spPr/>
        <p:txBody>
          <a:bodyPr/>
          <a:lstStyle/>
          <a:p>
            <a:fld id="{994D0930-8DAC-794F-833F-15784D3DCA87}" type="slidenum">
              <a:rPr lang="es-CO" smtClean="0"/>
              <a:t>‹Nº›</a:t>
            </a:fld>
            <a:endParaRPr lang="es-CO"/>
          </a:p>
        </p:txBody>
      </p:sp>
    </p:spTree>
    <p:extLst>
      <p:ext uri="{BB962C8B-B14F-4D97-AF65-F5344CB8AC3E}">
        <p14:creationId xmlns:p14="http://schemas.microsoft.com/office/powerpoint/2010/main" val="11546287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0EEC09-C3D2-C643-8CA4-E86F7D0351F8}"/>
              </a:ext>
            </a:extLst>
          </p:cNvPr>
          <p:cNvSpPr>
            <a:spLocks noGrp="1"/>
          </p:cNvSpPr>
          <p:nvPr>
            <p:ph type="title"/>
          </p:nvPr>
        </p:nvSpPr>
        <p:spPr/>
        <p:txBody>
          <a:bodyPr/>
          <a:lstStyle/>
          <a:p>
            <a:r>
              <a:rPr lang="es-MX"/>
              <a:t>Haz clic para modificar el estilo de título del patrón</a:t>
            </a:r>
            <a:endParaRPr lang="es-CO"/>
          </a:p>
        </p:txBody>
      </p:sp>
      <p:sp>
        <p:nvSpPr>
          <p:cNvPr id="3" name="Marcador de fecha 2">
            <a:extLst>
              <a:ext uri="{FF2B5EF4-FFF2-40B4-BE49-F238E27FC236}">
                <a16:creationId xmlns:a16="http://schemas.microsoft.com/office/drawing/2014/main" id="{7B1F99F2-B246-5D48-B425-DB4EF7C61496}"/>
              </a:ext>
            </a:extLst>
          </p:cNvPr>
          <p:cNvSpPr>
            <a:spLocks noGrp="1"/>
          </p:cNvSpPr>
          <p:nvPr>
            <p:ph type="dt" sz="half" idx="10"/>
          </p:nvPr>
        </p:nvSpPr>
        <p:spPr/>
        <p:txBody>
          <a:bodyPr/>
          <a:lstStyle/>
          <a:p>
            <a:fld id="{55211DBB-0FC2-0A46-875F-97A880EE5076}" type="datetimeFigureOut">
              <a:rPr lang="es-CO" smtClean="0"/>
              <a:t>18/07/23</a:t>
            </a:fld>
            <a:endParaRPr lang="es-CO"/>
          </a:p>
        </p:txBody>
      </p:sp>
      <p:sp>
        <p:nvSpPr>
          <p:cNvPr id="4" name="Marcador de pie de página 3">
            <a:extLst>
              <a:ext uri="{FF2B5EF4-FFF2-40B4-BE49-F238E27FC236}">
                <a16:creationId xmlns:a16="http://schemas.microsoft.com/office/drawing/2014/main" id="{99BE4265-04BA-F940-BA9A-94BE8ACA594A}"/>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ED8F5B5E-2101-6B47-8920-EFAAF4AE383A}"/>
              </a:ext>
            </a:extLst>
          </p:cNvPr>
          <p:cNvSpPr>
            <a:spLocks noGrp="1"/>
          </p:cNvSpPr>
          <p:nvPr>
            <p:ph type="sldNum" sz="quarter" idx="12"/>
          </p:nvPr>
        </p:nvSpPr>
        <p:spPr/>
        <p:txBody>
          <a:bodyPr/>
          <a:lstStyle/>
          <a:p>
            <a:fld id="{994D0930-8DAC-794F-833F-15784D3DCA87}" type="slidenum">
              <a:rPr lang="es-CO" smtClean="0"/>
              <a:t>‹Nº›</a:t>
            </a:fld>
            <a:endParaRPr lang="es-CO"/>
          </a:p>
        </p:txBody>
      </p:sp>
    </p:spTree>
    <p:extLst>
      <p:ext uri="{BB962C8B-B14F-4D97-AF65-F5344CB8AC3E}">
        <p14:creationId xmlns:p14="http://schemas.microsoft.com/office/powerpoint/2010/main" val="30175642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C045E52-806F-CE4C-BCF1-876E15191BBA}"/>
              </a:ext>
            </a:extLst>
          </p:cNvPr>
          <p:cNvSpPr>
            <a:spLocks noGrp="1"/>
          </p:cNvSpPr>
          <p:nvPr>
            <p:ph type="dt" sz="half" idx="10"/>
          </p:nvPr>
        </p:nvSpPr>
        <p:spPr/>
        <p:txBody>
          <a:bodyPr/>
          <a:lstStyle/>
          <a:p>
            <a:fld id="{55211DBB-0FC2-0A46-875F-97A880EE5076}" type="datetimeFigureOut">
              <a:rPr lang="es-CO" smtClean="0"/>
              <a:t>18/07/23</a:t>
            </a:fld>
            <a:endParaRPr lang="es-CO"/>
          </a:p>
        </p:txBody>
      </p:sp>
      <p:sp>
        <p:nvSpPr>
          <p:cNvPr id="3" name="Marcador de pie de página 2">
            <a:extLst>
              <a:ext uri="{FF2B5EF4-FFF2-40B4-BE49-F238E27FC236}">
                <a16:creationId xmlns:a16="http://schemas.microsoft.com/office/drawing/2014/main" id="{E8E5BED8-9814-724B-9517-F01FE7C3CE3B}"/>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5587386F-8004-814D-A4B3-B517AA3AF6D4}"/>
              </a:ext>
            </a:extLst>
          </p:cNvPr>
          <p:cNvSpPr>
            <a:spLocks noGrp="1"/>
          </p:cNvSpPr>
          <p:nvPr>
            <p:ph type="sldNum" sz="quarter" idx="12"/>
          </p:nvPr>
        </p:nvSpPr>
        <p:spPr/>
        <p:txBody>
          <a:bodyPr/>
          <a:lstStyle/>
          <a:p>
            <a:fld id="{994D0930-8DAC-794F-833F-15784D3DCA87}" type="slidenum">
              <a:rPr lang="es-CO" smtClean="0"/>
              <a:t>‹Nº›</a:t>
            </a:fld>
            <a:endParaRPr lang="es-CO"/>
          </a:p>
        </p:txBody>
      </p:sp>
    </p:spTree>
    <p:extLst>
      <p:ext uri="{BB962C8B-B14F-4D97-AF65-F5344CB8AC3E}">
        <p14:creationId xmlns:p14="http://schemas.microsoft.com/office/powerpoint/2010/main" val="30494811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6E60A5-8DEE-1543-A92F-C1593FAEC417}"/>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s-CO"/>
          </a:p>
        </p:txBody>
      </p:sp>
      <p:sp>
        <p:nvSpPr>
          <p:cNvPr id="3" name="Marcador de contenido 2">
            <a:extLst>
              <a:ext uri="{FF2B5EF4-FFF2-40B4-BE49-F238E27FC236}">
                <a16:creationId xmlns:a16="http://schemas.microsoft.com/office/drawing/2014/main" id="{7F28AEB4-F544-EF47-AABE-78C51A118C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4" name="Marcador de texto 3">
            <a:extLst>
              <a:ext uri="{FF2B5EF4-FFF2-40B4-BE49-F238E27FC236}">
                <a16:creationId xmlns:a16="http://schemas.microsoft.com/office/drawing/2014/main" id="{1E224691-033E-0D48-A1D5-BE3F932364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ECE8CE3E-9E85-A045-83FB-F8AE433AA8C5}"/>
              </a:ext>
            </a:extLst>
          </p:cNvPr>
          <p:cNvSpPr>
            <a:spLocks noGrp="1"/>
          </p:cNvSpPr>
          <p:nvPr>
            <p:ph type="dt" sz="half" idx="10"/>
          </p:nvPr>
        </p:nvSpPr>
        <p:spPr/>
        <p:txBody>
          <a:bodyPr/>
          <a:lstStyle/>
          <a:p>
            <a:fld id="{55211DBB-0FC2-0A46-875F-97A880EE5076}" type="datetimeFigureOut">
              <a:rPr lang="es-CO" smtClean="0"/>
              <a:t>18/07/23</a:t>
            </a:fld>
            <a:endParaRPr lang="es-CO"/>
          </a:p>
        </p:txBody>
      </p:sp>
      <p:sp>
        <p:nvSpPr>
          <p:cNvPr id="6" name="Marcador de pie de página 5">
            <a:extLst>
              <a:ext uri="{FF2B5EF4-FFF2-40B4-BE49-F238E27FC236}">
                <a16:creationId xmlns:a16="http://schemas.microsoft.com/office/drawing/2014/main" id="{BD171D60-4A69-ED4A-8736-697DC315C75A}"/>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059EC930-BBBB-DA4E-A5DF-BE9834EE1655}"/>
              </a:ext>
            </a:extLst>
          </p:cNvPr>
          <p:cNvSpPr>
            <a:spLocks noGrp="1"/>
          </p:cNvSpPr>
          <p:nvPr>
            <p:ph type="sldNum" sz="quarter" idx="12"/>
          </p:nvPr>
        </p:nvSpPr>
        <p:spPr/>
        <p:txBody>
          <a:bodyPr/>
          <a:lstStyle/>
          <a:p>
            <a:fld id="{994D0930-8DAC-794F-833F-15784D3DCA87}" type="slidenum">
              <a:rPr lang="es-CO" smtClean="0"/>
              <a:t>‹Nº›</a:t>
            </a:fld>
            <a:endParaRPr lang="es-CO"/>
          </a:p>
        </p:txBody>
      </p:sp>
    </p:spTree>
    <p:extLst>
      <p:ext uri="{BB962C8B-B14F-4D97-AF65-F5344CB8AC3E}">
        <p14:creationId xmlns:p14="http://schemas.microsoft.com/office/powerpoint/2010/main" val="2449542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84BE5-984B-9D13-A795-099C723D1D16}"/>
              </a:ext>
            </a:extLst>
          </p:cNvPr>
          <p:cNvSpPr>
            <a:spLocks noGrp="1"/>
          </p:cNvSpPr>
          <p:nvPr>
            <p:ph type="title"/>
          </p:nvPr>
        </p:nvSpPr>
        <p:spPr/>
        <p:txBody>
          <a:body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3F52EEB4-ED80-E86C-FCB2-8523DE9838D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A9D60BDC-8DAC-FFC5-E1EE-4E156500907E}"/>
              </a:ext>
            </a:extLst>
          </p:cNvPr>
          <p:cNvSpPr>
            <a:spLocks noGrp="1"/>
          </p:cNvSpPr>
          <p:nvPr>
            <p:ph type="dt" sz="half" idx="10"/>
          </p:nvPr>
        </p:nvSpPr>
        <p:spPr/>
        <p:txBody>
          <a:bodyPr/>
          <a:lstStyle/>
          <a:p>
            <a:fld id="{59E8F982-4156-304E-BF8A-05DC6BDE5F3E}" type="datetimeFigureOut">
              <a:t>18/07/23</a:t>
            </a:fld>
            <a:endParaRPr lang="es-ES_tradnl"/>
          </a:p>
        </p:txBody>
      </p:sp>
      <p:sp>
        <p:nvSpPr>
          <p:cNvPr id="5" name="Footer Placeholder 4">
            <a:extLst>
              <a:ext uri="{FF2B5EF4-FFF2-40B4-BE49-F238E27FC236}">
                <a16:creationId xmlns:a16="http://schemas.microsoft.com/office/drawing/2014/main" id="{7680E37A-AF30-7399-490F-47E10B1DF178}"/>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0E2BBA98-AC2D-5548-DEF0-CCF4A8DE8C4B}"/>
              </a:ext>
            </a:extLst>
          </p:cNvPr>
          <p:cNvSpPr>
            <a:spLocks noGrp="1"/>
          </p:cNvSpPr>
          <p:nvPr>
            <p:ph type="sldNum" sz="quarter" idx="12"/>
          </p:nvPr>
        </p:nvSpPr>
        <p:spPr/>
        <p:txBody>
          <a:bodyPr/>
          <a:lstStyle/>
          <a:p>
            <a:fld id="{4E4FE313-EEA6-0548-A90F-A8461D1A5D6F}" type="slidenum">
              <a:t>‹Nº›</a:t>
            </a:fld>
            <a:endParaRPr lang="es-ES_tradnl"/>
          </a:p>
        </p:txBody>
      </p:sp>
    </p:spTree>
    <p:extLst>
      <p:ext uri="{BB962C8B-B14F-4D97-AF65-F5344CB8AC3E}">
        <p14:creationId xmlns:p14="http://schemas.microsoft.com/office/powerpoint/2010/main" val="5590827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202786-2AB6-1940-B445-A01235CDFD02}"/>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s-CO"/>
          </a:p>
        </p:txBody>
      </p:sp>
      <p:sp>
        <p:nvSpPr>
          <p:cNvPr id="3" name="Marcador de posición de imagen 2">
            <a:extLst>
              <a:ext uri="{FF2B5EF4-FFF2-40B4-BE49-F238E27FC236}">
                <a16:creationId xmlns:a16="http://schemas.microsoft.com/office/drawing/2014/main" id="{E14B30D5-729D-294A-B153-A9DAE866AE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8820A5E0-89E1-2849-ADBB-2322CFFE8A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A867BCEC-F141-C54B-A4D8-7BFFC116F187}"/>
              </a:ext>
            </a:extLst>
          </p:cNvPr>
          <p:cNvSpPr>
            <a:spLocks noGrp="1"/>
          </p:cNvSpPr>
          <p:nvPr>
            <p:ph type="dt" sz="half" idx="10"/>
          </p:nvPr>
        </p:nvSpPr>
        <p:spPr/>
        <p:txBody>
          <a:bodyPr/>
          <a:lstStyle/>
          <a:p>
            <a:fld id="{55211DBB-0FC2-0A46-875F-97A880EE5076}" type="datetimeFigureOut">
              <a:rPr lang="es-CO" smtClean="0"/>
              <a:t>18/07/23</a:t>
            </a:fld>
            <a:endParaRPr lang="es-CO"/>
          </a:p>
        </p:txBody>
      </p:sp>
      <p:sp>
        <p:nvSpPr>
          <p:cNvPr id="6" name="Marcador de pie de página 5">
            <a:extLst>
              <a:ext uri="{FF2B5EF4-FFF2-40B4-BE49-F238E27FC236}">
                <a16:creationId xmlns:a16="http://schemas.microsoft.com/office/drawing/2014/main" id="{1C8138D1-3E69-4443-8A21-50A15CA6B0BE}"/>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A162F437-2644-9242-A746-B537B6728E68}"/>
              </a:ext>
            </a:extLst>
          </p:cNvPr>
          <p:cNvSpPr>
            <a:spLocks noGrp="1"/>
          </p:cNvSpPr>
          <p:nvPr>
            <p:ph type="sldNum" sz="quarter" idx="12"/>
          </p:nvPr>
        </p:nvSpPr>
        <p:spPr/>
        <p:txBody>
          <a:bodyPr/>
          <a:lstStyle/>
          <a:p>
            <a:fld id="{994D0930-8DAC-794F-833F-15784D3DCA87}" type="slidenum">
              <a:rPr lang="es-CO" smtClean="0"/>
              <a:t>‹Nº›</a:t>
            </a:fld>
            <a:endParaRPr lang="es-CO"/>
          </a:p>
        </p:txBody>
      </p:sp>
    </p:spTree>
    <p:extLst>
      <p:ext uri="{BB962C8B-B14F-4D97-AF65-F5344CB8AC3E}">
        <p14:creationId xmlns:p14="http://schemas.microsoft.com/office/powerpoint/2010/main" val="5771309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F6BD48-1E7C-524D-927B-E8CF23E19E70}"/>
              </a:ext>
            </a:extLst>
          </p:cNvPr>
          <p:cNvSpPr>
            <a:spLocks noGrp="1"/>
          </p:cNvSpPr>
          <p:nvPr>
            <p:ph type="title"/>
          </p:nvPr>
        </p:nvSpPr>
        <p:spPr/>
        <p:txBody>
          <a:bodyPr/>
          <a:lstStyle/>
          <a:p>
            <a:r>
              <a:rPr lang="es-MX"/>
              <a:t>Haz clic para modificar el estilo de título del patrón</a:t>
            </a:r>
            <a:endParaRPr lang="es-CO"/>
          </a:p>
        </p:txBody>
      </p:sp>
      <p:sp>
        <p:nvSpPr>
          <p:cNvPr id="3" name="Marcador de texto vertical 2">
            <a:extLst>
              <a:ext uri="{FF2B5EF4-FFF2-40B4-BE49-F238E27FC236}">
                <a16:creationId xmlns:a16="http://schemas.microsoft.com/office/drawing/2014/main" id="{716C1D52-4AF6-9446-84C6-244C7601181D}"/>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4" name="Marcador de fecha 3">
            <a:extLst>
              <a:ext uri="{FF2B5EF4-FFF2-40B4-BE49-F238E27FC236}">
                <a16:creationId xmlns:a16="http://schemas.microsoft.com/office/drawing/2014/main" id="{309B87EF-37A9-4340-89D2-A14158EB7C6D}"/>
              </a:ext>
            </a:extLst>
          </p:cNvPr>
          <p:cNvSpPr>
            <a:spLocks noGrp="1"/>
          </p:cNvSpPr>
          <p:nvPr>
            <p:ph type="dt" sz="half" idx="10"/>
          </p:nvPr>
        </p:nvSpPr>
        <p:spPr/>
        <p:txBody>
          <a:bodyPr/>
          <a:lstStyle/>
          <a:p>
            <a:fld id="{55211DBB-0FC2-0A46-875F-97A880EE5076}" type="datetimeFigureOut">
              <a:rPr lang="es-CO" smtClean="0"/>
              <a:t>18/07/23</a:t>
            </a:fld>
            <a:endParaRPr lang="es-CO"/>
          </a:p>
        </p:txBody>
      </p:sp>
      <p:sp>
        <p:nvSpPr>
          <p:cNvPr id="5" name="Marcador de pie de página 4">
            <a:extLst>
              <a:ext uri="{FF2B5EF4-FFF2-40B4-BE49-F238E27FC236}">
                <a16:creationId xmlns:a16="http://schemas.microsoft.com/office/drawing/2014/main" id="{74B12D8E-908C-4C4A-82EA-A0610224CAD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FD29AAE2-E07E-EE4D-A594-69A73140006D}"/>
              </a:ext>
            </a:extLst>
          </p:cNvPr>
          <p:cNvSpPr>
            <a:spLocks noGrp="1"/>
          </p:cNvSpPr>
          <p:nvPr>
            <p:ph type="sldNum" sz="quarter" idx="12"/>
          </p:nvPr>
        </p:nvSpPr>
        <p:spPr/>
        <p:txBody>
          <a:bodyPr/>
          <a:lstStyle/>
          <a:p>
            <a:fld id="{994D0930-8DAC-794F-833F-15784D3DCA87}" type="slidenum">
              <a:rPr lang="es-CO" smtClean="0"/>
              <a:t>‹Nº›</a:t>
            </a:fld>
            <a:endParaRPr lang="es-CO"/>
          </a:p>
        </p:txBody>
      </p:sp>
    </p:spTree>
    <p:extLst>
      <p:ext uri="{BB962C8B-B14F-4D97-AF65-F5344CB8AC3E}">
        <p14:creationId xmlns:p14="http://schemas.microsoft.com/office/powerpoint/2010/main" val="34863688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228FC8F-AA0F-4D4F-88CF-CB9E5DA4A0E7}"/>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endParaRPr lang="es-CO"/>
          </a:p>
        </p:txBody>
      </p:sp>
      <p:sp>
        <p:nvSpPr>
          <p:cNvPr id="3" name="Marcador de texto vertical 2">
            <a:extLst>
              <a:ext uri="{FF2B5EF4-FFF2-40B4-BE49-F238E27FC236}">
                <a16:creationId xmlns:a16="http://schemas.microsoft.com/office/drawing/2014/main" id="{AC624D5A-8D8F-C247-BBA3-7BF353FB37C5}"/>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4" name="Marcador de fecha 3">
            <a:extLst>
              <a:ext uri="{FF2B5EF4-FFF2-40B4-BE49-F238E27FC236}">
                <a16:creationId xmlns:a16="http://schemas.microsoft.com/office/drawing/2014/main" id="{9A2EEF28-864E-3143-8523-ECACDFAADA4C}"/>
              </a:ext>
            </a:extLst>
          </p:cNvPr>
          <p:cNvSpPr>
            <a:spLocks noGrp="1"/>
          </p:cNvSpPr>
          <p:nvPr>
            <p:ph type="dt" sz="half" idx="10"/>
          </p:nvPr>
        </p:nvSpPr>
        <p:spPr/>
        <p:txBody>
          <a:bodyPr/>
          <a:lstStyle/>
          <a:p>
            <a:fld id="{55211DBB-0FC2-0A46-875F-97A880EE5076}" type="datetimeFigureOut">
              <a:rPr lang="es-CO" smtClean="0"/>
              <a:t>18/07/23</a:t>
            </a:fld>
            <a:endParaRPr lang="es-CO"/>
          </a:p>
        </p:txBody>
      </p:sp>
      <p:sp>
        <p:nvSpPr>
          <p:cNvPr id="5" name="Marcador de pie de página 4">
            <a:extLst>
              <a:ext uri="{FF2B5EF4-FFF2-40B4-BE49-F238E27FC236}">
                <a16:creationId xmlns:a16="http://schemas.microsoft.com/office/drawing/2014/main" id="{95CE8005-19EC-9A48-81B8-164EF4253771}"/>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4556569F-95C7-6D41-8509-804454939E3B}"/>
              </a:ext>
            </a:extLst>
          </p:cNvPr>
          <p:cNvSpPr>
            <a:spLocks noGrp="1"/>
          </p:cNvSpPr>
          <p:nvPr>
            <p:ph type="sldNum" sz="quarter" idx="12"/>
          </p:nvPr>
        </p:nvSpPr>
        <p:spPr/>
        <p:txBody>
          <a:bodyPr/>
          <a:lstStyle/>
          <a:p>
            <a:fld id="{994D0930-8DAC-794F-833F-15784D3DCA87}" type="slidenum">
              <a:rPr lang="es-CO" smtClean="0"/>
              <a:t>‹Nº›</a:t>
            </a:fld>
            <a:endParaRPr lang="es-CO"/>
          </a:p>
        </p:txBody>
      </p:sp>
    </p:spTree>
    <p:extLst>
      <p:ext uri="{BB962C8B-B14F-4D97-AF65-F5344CB8AC3E}">
        <p14:creationId xmlns:p14="http://schemas.microsoft.com/office/powerpoint/2010/main" val="2871225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B73F6-EDFB-85B4-7471-8FA7E5BB529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704887AF-B826-7A0E-6C18-5BAAB770EE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A1A48B9-A099-E3FB-F1B3-EA66ABDF0C46}"/>
              </a:ext>
            </a:extLst>
          </p:cNvPr>
          <p:cNvSpPr>
            <a:spLocks noGrp="1"/>
          </p:cNvSpPr>
          <p:nvPr>
            <p:ph type="dt" sz="half" idx="10"/>
          </p:nvPr>
        </p:nvSpPr>
        <p:spPr/>
        <p:txBody>
          <a:bodyPr/>
          <a:lstStyle/>
          <a:p>
            <a:fld id="{59E8F982-4156-304E-BF8A-05DC6BDE5F3E}" type="datetimeFigureOut">
              <a:t>18/07/23</a:t>
            </a:fld>
            <a:endParaRPr lang="es-ES_tradnl"/>
          </a:p>
        </p:txBody>
      </p:sp>
      <p:sp>
        <p:nvSpPr>
          <p:cNvPr id="5" name="Footer Placeholder 4">
            <a:extLst>
              <a:ext uri="{FF2B5EF4-FFF2-40B4-BE49-F238E27FC236}">
                <a16:creationId xmlns:a16="http://schemas.microsoft.com/office/drawing/2014/main" id="{52F9D9C4-B656-A662-4494-31C0D180A688}"/>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6AB41303-5F9B-9308-9E26-E7DFA94AFD45}"/>
              </a:ext>
            </a:extLst>
          </p:cNvPr>
          <p:cNvSpPr>
            <a:spLocks noGrp="1"/>
          </p:cNvSpPr>
          <p:nvPr>
            <p:ph type="sldNum" sz="quarter" idx="12"/>
          </p:nvPr>
        </p:nvSpPr>
        <p:spPr/>
        <p:txBody>
          <a:bodyPr/>
          <a:lstStyle/>
          <a:p>
            <a:fld id="{4E4FE313-EEA6-0548-A90F-A8461D1A5D6F}" type="slidenum">
              <a:t>‹Nº›</a:t>
            </a:fld>
            <a:endParaRPr lang="es-ES_tradnl"/>
          </a:p>
        </p:txBody>
      </p:sp>
    </p:spTree>
    <p:extLst>
      <p:ext uri="{BB962C8B-B14F-4D97-AF65-F5344CB8AC3E}">
        <p14:creationId xmlns:p14="http://schemas.microsoft.com/office/powerpoint/2010/main" val="3492228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F964F-5C74-0F83-E11A-5ED9E96F241C}"/>
              </a:ext>
            </a:extLst>
          </p:cNvPr>
          <p:cNvSpPr>
            <a:spLocks noGrp="1"/>
          </p:cNvSpPr>
          <p:nvPr>
            <p:ph type="title"/>
          </p:nvPr>
        </p:nvSpPr>
        <p:spPr/>
        <p:txBody>
          <a:body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9331F803-2E59-29DB-F8BD-A1BBA3541B0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Content Placeholder 3">
            <a:extLst>
              <a:ext uri="{FF2B5EF4-FFF2-40B4-BE49-F238E27FC236}">
                <a16:creationId xmlns:a16="http://schemas.microsoft.com/office/drawing/2014/main" id="{4A4C1C44-8559-41FA-3CA1-0AA114D6E31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Date Placeholder 4">
            <a:extLst>
              <a:ext uri="{FF2B5EF4-FFF2-40B4-BE49-F238E27FC236}">
                <a16:creationId xmlns:a16="http://schemas.microsoft.com/office/drawing/2014/main" id="{FC14D4BB-BDAA-A9BC-4DBC-5C1D9F273EA8}"/>
              </a:ext>
            </a:extLst>
          </p:cNvPr>
          <p:cNvSpPr>
            <a:spLocks noGrp="1"/>
          </p:cNvSpPr>
          <p:nvPr>
            <p:ph type="dt" sz="half" idx="10"/>
          </p:nvPr>
        </p:nvSpPr>
        <p:spPr/>
        <p:txBody>
          <a:bodyPr/>
          <a:lstStyle/>
          <a:p>
            <a:fld id="{59E8F982-4156-304E-BF8A-05DC6BDE5F3E}" type="datetimeFigureOut">
              <a:t>18/07/23</a:t>
            </a:fld>
            <a:endParaRPr lang="es-ES_tradnl"/>
          </a:p>
        </p:txBody>
      </p:sp>
      <p:sp>
        <p:nvSpPr>
          <p:cNvPr id="6" name="Footer Placeholder 5">
            <a:extLst>
              <a:ext uri="{FF2B5EF4-FFF2-40B4-BE49-F238E27FC236}">
                <a16:creationId xmlns:a16="http://schemas.microsoft.com/office/drawing/2014/main" id="{F09E6D2A-1988-91F8-713C-D17996C2DB2B}"/>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14538FC5-F962-3B28-3394-476A50E8AA4A}"/>
              </a:ext>
            </a:extLst>
          </p:cNvPr>
          <p:cNvSpPr>
            <a:spLocks noGrp="1"/>
          </p:cNvSpPr>
          <p:nvPr>
            <p:ph type="sldNum" sz="quarter" idx="12"/>
          </p:nvPr>
        </p:nvSpPr>
        <p:spPr/>
        <p:txBody>
          <a:bodyPr/>
          <a:lstStyle/>
          <a:p>
            <a:fld id="{4E4FE313-EEA6-0548-A90F-A8461D1A5D6F}" type="slidenum">
              <a:t>‹Nº›</a:t>
            </a:fld>
            <a:endParaRPr lang="es-ES_tradnl"/>
          </a:p>
        </p:txBody>
      </p:sp>
    </p:spTree>
    <p:extLst>
      <p:ext uri="{BB962C8B-B14F-4D97-AF65-F5344CB8AC3E}">
        <p14:creationId xmlns:p14="http://schemas.microsoft.com/office/powerpoint/2010/main" val="1268269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1511E-2C82-3579-A285-1D22F8DF5421}"/>
              </a:ext>
            </a:extLst>
          </p:cNvPr>
          <p:cNvSpPr>
            <a:spLocks noGrp="1"/>
          </p:cNvSpPr>
          <p:nvPr>
            <p:ph type="title"/>
          </p:nvPr>
        </p:nvSpPr>
        <p:spPr>
          <a:xfrm>
            <a:off x="839788" y="365125"/>
            <a:ext cx="10515600" cy="1325563"/>
          </a:xfrm>
        </p:spPr>
        <p:txBody>
          <a:body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0ABCA019-3123-C850-93FD-A5F7D2E34A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B5843E3-D0DB-4871-1103-6F802622916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Text Placeholder 4">
            <a:extLst>
              <a:ext uri="{FF2B5EF4-FFF2-40B4-BE49-F238E27FC236}">
                <a16:creationId xmlns:a16="http://schemas.microsoft.com/office/drawing/2014/main" id="{8B08E0FF-BEE7-580B-193E-DE2C065FDD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3A49AA-003C-7552-0A60-B85416EB80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7" name="Date Placeholder 6">
            <a:extLst>
              <a:ext uri="{FF2B5EF4-FFF2-40B4-BE49-F238E27FC236}">
                <a16:creationId xmlns:a16="http://schemas.microsoft.com/office/drawing/2014/main" id="{593690AA-88E4-FF9B-9575-F69DA6F71D37}"/>
              </a:ext>
            </a:extLst>
          </p:cNvPr>
          <p:cNvSpPr>
            <a:spLocks noGrp="1"/>
          </p:cNvSpPr>
          <p:nvPr>
            <p:ph type="dt" sz="half" idx="10"/>
          </p:nvPr>
        </p:nvSpPr>
        <p:spPr/>
        <p:txBody>
          <a:bodyPr/>
          <a:lstStyle/>
          <a:p>
            <a:fld id="{59E8F982-4156-304E-BF8A-05DC6BDE5F3E}" type="datetimeFigureOut">
              <a:t>18/07/23</a:t>
            </a:fld>
            <a:endParaRPr lang="es-ES_tradnl"/>
          </a:p>
        </p:txBody>
      </p:sp>
      <p:sp>
        <p:nvSpPr>
          <p:cNvPr id="8" name="Footer Placeholder 7">
            <a:extLst>
              <a:ext uri="{FF2B5EF4-FFF2-40B4-BE49-F238E27FC236}">
                <a16:creationId xmlns:a16="http://schemas.microsoft.com/office/drawing/2014/main" id="{1BE6CFDD-0019-AB21-A16D-378B3F6B62F7}"/>
              </a:ext>
            </a:extLst>
          </p:cNvPr>
          <p:cNvSpPr>
            <a:spLocks noGrp="1"/>
          </p:cNvSpPr>
          <p:nvPr>
            <p:ph type="ftr" sz="quarter" idx="11"/>
          </p:nvPr>
        </p:nvSpPr>
        <p:spPr/>
        <p:txBody>
          <a:bodyPr/>
          <a:lstStyle/>
          <a:p>
            <a:endParaRPr lang="es-ES_tradnl"/>
          </a:p>
        </p:txBody>
      </p:sp>
      <p:sp>
        <p:nvSpPr>
          <p:cNvPr id="9" name="Slide Number Placeholder 8">
            <a:extLst>
              <a:ext uri="{FF2B5EF4-FFF2-40B4-BE49-F238E27FC236}">
                <a16:creationId xmlns:a16="http://schemas.microsoft.com/office/drawing/2014/main" id="{DEDF4DE7-2402-9345-DB8F-893D216E8249}"/>
              </a:ext>
            </a:extLst>
          </p:cNvPr>
          <p:cNvSpPr>
            <a:spLocks noGrp="1"/>
          </p:cNvSpPr>
          <p:nvPr>
            <p:ph type="sldNum" sz="quarter" idx="12"/>
          </p:nvPr>
        </p:nvSpPr>
        <p:spPr/>
        <p:txBody>
          <a:bodyPr/>
          <a:lstStyle/>
          <a:p>
            <a:fld id="{4E4FE313-EEA6-0548-A90F-A8461D1A5D6F}" type="slidenum">
              <a:t>‹Nº›</a:t>
            </a:fld>
            <a:endParaRPr lang="es-ES_tradnl"/>
          </a:p>
        </p:txBody>
      </p:sp>
    </p:spTree>
    <p:extLst>
      <p:ext uri="{BB962C8B-B14F-4D97-AF65-F5344CB8AC3E}">
        <p14:creationId xmlns:p14="http://schemas.microsoft.com/office/powerpoint/2010/main" val="3256105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C146D-40C7-9A43-8D4A-BB5234806F04}"/>
              </a:ext>
            </a:extLst>
          </p:cNvPr>
          <p:cNvSpPr>
            <a:spLocks noGrp="1"/>
          </p:cNvSpPr>
          <p:nvPr>
            <p:ph type="title"/>
          </p:nvPr>
        </p:nvSpPr>
        <p:spPr/>
        <p:txBody>
          <a:bodyPr/>
          <a:lstStyle/>
          <a:p>
            <a:r>
              <a:rPr lang="en-US"/>
              <a:t>Click to edit Master title style</a:t>
            </a:r>
            <a:endParaRPr lang="es-ES_tradnl"/>
          </a:p>
        </p:txBody>
      </p:sp>
      <p:sp>
        <p:nvSpPr>
          <p:cNvPr id="3" name="Date Placeholder 2">
            <a:extLst>
              <a:ext uri="{FF2B5EF4-FFF2-40B4-BE49-F238E27FC236}">
                <a16:creationId xmlns:a16="http://schemas.microsoft.com/office/drawing/2014/main" id="{99D01B66-D38D-EAD4-38CB-606E100D55C7}"/>
              </a:ext>
            </a:extLst>
          </p:cNvPr>
          <p:cNvSpPr>
            <a:spLocks noGrp="1"/>
          </p:cNvSpPr>
          <p:nvPr>
            <p:ph type="dt" sz="half" idx="10"/>
          </p:nvPr>
        </p:nvSpPr>
        <p:spPr/>
        <p:txBody>
          <a:bodyPr/>
          <a:lstStyle/>
          <a:p>
            <a:fld id="{59E8F982-4156-304E-BF8A-05DC6BDE5F3E}" type="datetimeFigureOut">
              <a:t>18/07/23</a:t>
            </a:fld>
            <a:endParaRPr lang="es-ES_tradnl"/>
          </a:p>
        </p:txBody>
      </p:sp>
      <p:sp>
        <p:nvSpPr>
          <p:cNvPr id="4" name="Footer Placeholder 3">
            <a:extLst>
              <a:ext uri="{FF2B5EF4-FFF2-40B4-BE49-F238E27FC236}">
                <a16:creationId xmlns:a16="http://schemas.microsoft.com/office/drawing/2014/main" id="{182B61F1-717B-77F9-5C50-8689C63841F2}"/>
              </a:ext>
            </a:extLst>
          </p:cNvPr>
          <p:cNvSpPr>
            <a:spLocks noGrp="1"/>
          </p:cNvSpPr>
          <p:nvPr>
            <p:ph type="ftr" sz="quarter" idx="11"/>
          </p:nvPr>
        </p:nvSpPr>
        <p:spPr/>
        <p:txBody>
          <a:bodyPr/>
          <a:lstStyle/>
          <a:p>
            <a:endParaRPr lang="es-ES_tradnl"/>
          </a:p>
        </p:txBody>
      </p:sp>
      <p:sp>
        <p:nvSpPr>
          <p:cNvPr id="5" name="Slide Number Placeholder 4">
            <a:extLst>
              <a:ext uri="{FF2B5EF4-FFF2-40B4-BE49-F238E27FC236}">
                <a16:creationId xmlns:a16="http://schemas.microsoft.com/office/drawing/2014/main" id="{66A1AABA-9B42-FE8D-B844-8103C630CD04}"/>
              </a:ext>
            </a:extLst>
          </p:cNvPr>
          <p:cNvSpPr>
            <a:spLocks noGrp="1"/>
          </p:cNvSpPr>
          <p:nvPr>
            <p:ph type="sldNum" sz="quarter" idx="12"/>
          </p:nvPr>
        </p:nvSpPr>
        <p:spPr/>
        <p:txBody>
          <a:bodyPr/>
          <a:lstStyle/>
          <a:p>
            <a:fld id="{4E4FE313-EEA6-0548-A90F-A8461D1A5D6F}" type="slidenum">
              <a:t>‹Nº›</a:t>
            </a:fld>
            <a:endParaRPr lang="es-ES_tradnl"/>
          </a:p>
        </p:txBody>
      </p:sp>
    </p:spTree>
    <p:extLst>
      <p:ext uri="{BB962C8B-B14F-4D97-AF65-F5344CB8AC3E}">
        <p14:creationId xmlns:p14="http://schemas.microsoft.com/office/powerpoint/2010/main" val="4214014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531037-6840-58BF-6BD0-9D648A6EBB40}"/>
              </a:ext>
            </a:extLst>
          </p:cNvPr>
          <p:cNvSpPr>
            <a:spLocks noGrp="1"/>
          </p:cNvSpPr>
          <p:nvPr>
            <p:ph type="dt" sz="half" idx="10"/>
          </p:nvPr>
        </p:nvSpPr>
        <p:spPr/>
        <p:txBody>
          <a:bodyPr/>
          <a:lstStyle/>
          <a:p>
            <a:fld id="{59E8F982-4156-304E-BF8A-05DC6BDE5F3E}" type="datetimeFigureOut">
              <a:t>18/07/23</a:t>
            </a:fld>
            <a:endParaRPr lang="es-ES_tradnl"/>
          </a:p>
        </p:txBody>
      </p:sp>
      <p:sp>
        <p:nvSpPr>
          <p:cNvPr id="3" name="Footer Placeholder 2">
            <a:extLst>
              <a:ext uri="{FF2B5EF4-FFF2-40B4-BE49-F238E27FC236}">
                <a16:creationId xmlns:a16="http://schemas.microsoft.com/office/drawing/2014/main" id="{E62E85FD-58C4-EB77-335A-8AD3D64D28DD}"/>
              </a:ext>
            </a:extLst>
          </p:cNvPr>
          <p:cNvSpPr>
            <a:spLocks noGrp="1"/>
          </p:cNvSpPr>
          <p:nvPr>
            <p:ph type="ftr" sz="quarter" idx="11"/>
          </p:nvPr>
        </p:nvSpPr>
        <p:spPr/>
        <p:txBody>
          <a:bodyPr/>
          <a:lstStyle/>
          <a:p>
            <a:endParaRPr lang="es-ES_tradnl"/>
          </a:p>
        </p:txBody>
      </p:sp>
      <p:sp>
        <p:nvSpPr>
          <p:cNvPr id="4" name="Slide Number Placeholder 3">
            <a:extLst>
              <a:ext uri="{FF2B5EF4-FFF2-40B4-BE49-F238E27FC236}">
                <a16:creationId xmlns:a16="http://schemas.microsoft.com/office/drawing/2014/main" id="{D53730B8-18C9-6779-8826-62B75B1CC71C}"/>
              </a:ext>
            </a:extLst>
          </p:cNvPr>
          <p:cNvSpPr>
            <a:spLocks noGrp="1"/>
          </p:cNvSpPr>
          <p:nvPr>
            <p:ph type="sldNum" sz="quarter" idx="12"/>
          </p:nvPr>
        </p:nvSpPr>
        <p:spPr/>
        <p:txBody>
          <a:bodyPr/>
          <a:lstStyle/>
          <a:p>
            <a:fld id="{4E4FE313-EEA6-0548-A90F-A8461D1A5D6F}" type="slidenum">
              <a:t>‹Nº›</a:t>
            </a:fld>
            <a:endParaRPr lang="es-ES_tradnl"/>
          </a:p>
        </p:txBody>
      </p:sp>
    </p:spTree>
    <p:extLst>
      <p:ext uri="{BB962C8B-B14F-4D97-AF65-F5344CB8AC3E}">
        <p14:creationId xmlns:p14="http://schemas.microsoft.com/office/powerpoint/2010/main" val="2872728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4C424-635F-8746-4AE9-DE58E8C74E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6785D827-2CFB-9639-2A42-C6875C4F03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Text Placeholder 3">
            <a:extLst>
              <a:ext uri="{FF2B5EF4-FFF2-40B4-BE49-F238E27FC236}">
                <a16:creationId xmlns:a16="http://schemas.microsoft.com/office/drawing/2014/main" id="{E79287FE-98F7-FCA0-E7BB-06F82BF770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03B0F6-7C2E-ECB7-E53B-B1D64C709102}"/>
              </a:ext>
            </a:extLst>
          </p:cNvPr>
          <p:cNvSpPr>
            <a:spLocks noGrp="1"/>
          </p:cNvSpPr>
          <p:nvPr>
            <p:ph type="dt" sz="half" idx="10"/>
          </p:nvPr>
        </p:nvSpPr>
        <p:spPr/>
        <p:txBody>
          <a:bodyPr/>
          <a:lstStyle/>
          <a:p>
            <a:fld id="{59E8F982-4156-304E-BF8A-05DC6BDE5F3E}" type="datetimeFigureOut">
              <a:t>18/07/23</a:t>
            </a:fld>
            <a:endParaRPr lang="es-ES_tradnl"/>
          </a:p>
        </p:txBody>
      </p:sp>
      <p:sp>
        <p:nvSpPr>
          <p:cNvPr id="6" name="Footer Placeholder 5">
            <a:extLst>
              <a:ext uri="{FF2B5EF4-FFF2-40B4-BE49-F238E27FC236}">
                <a16:creationId xmlns:a16="http://schemas.microsoft.com/office/drawing/2014/main" id="{79DDC034-D99E-25DD-9563-3F4C12E0EE7E}"/>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C95EBBD8-B4B8-173F-120A-47EDD4936DAE}"/>
              </a:ext>
            </a:extLst>
          </p:cNvPr>
          <p:cNvSpPr>
            <a:spLocks noGrp="1"/>
          </p:cNvSpPr>
          <p:nvPr>
            <p:ph type="sldNum" sz="quarter" idx="12"/>
          </p:nvPr>
        </p:nvSpPr>
        <p:spPr/>
        <p:txBody>
          <a:bodyPr/>
          <a:lstStyle/>
          <a:p>
            <a:fld id="{4E4FE313-EEA6-0548-A90F-A8461D1A5D6F}" type="slidenum">
              <a:t>‹Nº›</a:t>
            </a:fld>
            <a:endParaRPr lang="es-ES_tradnl"/>
          </a:p>
        </p:txBody>
      </p:sp>
    </p:spTree>
    <p:extLst>
      <p:ext uri="{BB962C8B-B14F-4D97-AF65-F5344CB8AC3E}">
        <p14:creationId xmlns:p14="http://schemas.microsoft.com/office/powerpoint/2010/main" val="350416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EB28-FB77-2CFD-883C-6F9A29076E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_tradnl"/>
          </a:p>
        </p:txBody>
      </p:sp>
      <p:sp>
        <p:nvSpPr>
          <p:cNvPr id="3" name="Picture Placeholder 2">
            <a:extLst>
              <a:ext uri="{FF2B5EF4-FFF2-40B4-BE49-F238E27FC236}">
                <a16:creationId xmlns:a16="http://schemas.microsoft.com/office/drawing/2014/main" id="{475FEEC2-5DCA-5042-1C0E-0075A0E2DA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Text Placeholder 3">
            <a:extLst>
              <a:ext uri="{FF2B5EF4-FFF2-40B4-BE49-F238E27FC236}">
                <a16:creationId xmlns:a16="http://schemas.microsoft.com/office/drawing/2014/main" id="{C5C2F52A-6BB9-9C82-E70C-A07DBCE340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AF547A-938B-2E48-D936-62B7579EB56C}"/>
              </a:ext>
            </a:extLst>
          </p:cNvPr>
          <p:cNvSpPr>
            <a:spLocks noGrp="1"/>
          </p:cNvSpPr>
          <p:nvPr>
            <p:ph type="dt" sz="half" idx="10"/>
          </p:nvPr>
        </p:nvSpPr>
        <p:spPr/>
        <p:txBody>
          <a:bodyPr/>
          <a:lstStyle/>
          <a:p>
            <a:fld id="{59E8F982-4156-304E-BF8A-05DC6BDE5F3E}" type="datetimeFigureOut">
              <a:t>18/07/23</a:t>
            </a:fld>
            <a:endParaRPr lang="es-ES_tradnl"/>
          </a:p>
        </p:txBody>
      </p:sp>
      <p:sp>
        <p:nvSpPr>
          <p:cNvPr id="6" name="Footer Placeholder 5">
            <a:extLst>
              <a:ext uri="{FF2B5EF4-FFF2-40B4-BE49-F238E27FC236}">
                <a16:creationId xmlns:a16="http://schemas.microsoft.com/office/drawing/2014/main" id="{8D120307-CCDB-BA6E-DD22-47BE0EA8002C}"/>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B597EC14-5749-79EB-026A-77731957FD28}"/>
              </a:ext>
            </a:extLst>
          </p:cNvPr>
          <p:cNvSpPr>
            <a:spLocks noGrp="1"/>
          </p:cNvSpPr>
          <p:nvPr>
            <p:ph type="sldNum" sz="quarter" idx="12"/>
          </p:nvPr>
        </p:nvSpPr>
        <p:spPr/>
        <p:txBody>
          <a:bodyPr/>
          <a:lstStyle/>
          <a:p>
            <a:fld id="{4E4FE313-EEA6-0548-A90F-A8461D1A5D6F}" type="slidenum">
              <a:t>‹Nº›</a:t>
            </a:fld>
            <a:endParaRPr lang="es-ES_tradnl"/>
          </a:p>
        </p:txBody>
      </p:sp>
    </p:spTree>
    <p:extLst>
      <p:ext uri="{BB962C8B-B14F-4D97-AF65-F5344CB8AC3E}">
        <p14:creationId xmlns:p14="http://schemas.microsoft.com/office/powerpoint/2010/main" val="2045441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6F046E-68CC-3DBC-37EF-09804881B1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2B224267-3775-C6DD-CFD1-4B1CDFFEF9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696D17F5-ACA1-2277-ED6E-B6C6ECABA4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E8F982-4156-304E-BF8A-05DC6BDE5F3E}" type="datetimeFigureOut">
              <a:t>18/07/23</a:t>
            </a:fld>
            <a:endParaRPr lang="es-ES_tradnl"/>
          </a:p>
        </p:txBody>
      </p:sp>
      <p:sp>
        <p:nvSpPr>
          <p:cNvPr id="5" name="Footer Placeholder 4">
            <a:extLst>
              <a:ext uri="{FF2B5EF4-FFF2-40B4-BE49-F238E27FC236}">
                <a16:creationId xmlns:a16="http://schemas.microsoft.com/office/drawing/2014/main" id="{06F246C6-5248-148F-6B4D-4D94DF2E59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Slide Number Placeholder 5">
            <a:extLst>
              <a:ext uri="{FF2B5EF4-FFF2-40B4-BE49-F238E27FC236}">
                <a16:creationId xmlns:a16="http://schemas.microsoft.com/office/drawing/2014/main" id="{6C6A693A-1443-4433-21AF-7181E4DB81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4FE313-EEA6-0548-A90F-A8461D1A5D6F}" type="slidenum">
              <a:t>‹Nº›</a:t>
            </a:fld>
            <a:endParaRPr lang="es-ES_tradnl"/>
          </a:p>
        </p:txBody>
      </p:sp>
    </p:spTree>
    <p:extLst>
      <p:ext uri="{BB962C8B-B14F-4D97-AF65-F5344CB8AC3E}">
        <p14:creationId xmlns:p14="http://schemas.microsoft.com/office/powerpoint/2010/main" val="2883942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9B07473-F073-064F-A1CD-3C9A9C1C45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endParaRPr lang="es-CO"/>
          </a:p>
        </p:txBody>
      </p:sp>
      <p:sp>
        <p:nvSpPr>
          <p:cNvPr id="3" name="Marcador de texto 2">
            <a:extLst>
              <a:ext uri="{FF2B5EF4-FFF2-40B4-BE49-F238E27FC236}">
                <a16:creationId xmlns:a16="http://schemas.microsoft.com/office/drawing/2014/main" id="{B9E3557F-465D-2E46-9754-A6CA2BBF46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4" name="Marcador de fecha 3">
            <a:extLst>
              <a:ext uri="{FF2B5EF4-FFF2-40B4-BE49-F238E27FC236}">
                <a16:creationId xmlns:a16="http://schemas.microsoft.com/office/drawing/2014/main" id="{88013543-EF62-1C4D-ABB7-3308D1309B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211DBB-0FC2-0A46-875F-97A880EE5076}" type="datetimeFigureOut">
              <a:rPr lang="es-CO" smtClean="0"/>
              <a:t>18/07/23</a:t>
            </a:fld>
            <a:endParaRPr lang="es-CO"/>
          </a:p>
        </p:txBody>
      </p:sp>
      <p:sp>
        <p:nvSpPr>
          <p:cNvPr id="5" name="Marcador de pie de página 4">
            <a:extLst>
              <a:ext uri="{FF2B5EF4-FFF2-40B4-BE49-F238E27FC236}">
                <a16:creationId xmlns:a16="http://schemas.microsoft.com/office/drawing/2014/main" id="{319D8097-CF88-BC40-A410-79688284DF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100DF916-E979-174E-AB19-3707CD262B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4D0930-8DAC-794F-833F-15784D3DCA87}" type="slidenum">
              <a:rPr lang="es-CO" smtClean="0"/>
              <a:t>‹Nº›</a:t>
            </a:fld>
            <a:endParaRPr lang="es-CO"/>
          </a:p>
        </p:txBody>
      </p:sp>
    </p:spTree>
    <p:extLst>
      <p:ext uri="{BB962C8B-B14F-4D97-AF65-F5344CB8AC3E}">
        <p14:creationId xmlns:p14="http://schemas.microsoft.com/office/powerpoint/2010/main" val="21059168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06F7BCA3-7A1A-CA43-9857-CDDF233FFAA2}"/>
              </a:ext>
            </a:extLst>
          </p:cNvPr>
          <p:cNvSpPr txBox="1"/>
          <p:nvPr/>
        </p:nvSpPr>
        <p:spPr>
          <a:xfrm>
            <a:off x="588578" y="504498"/>
            <a:ext cx="1079412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1" i="0" u="none" strike="noStrike" kern="1200" cap="none" spc="0" normalizeH="0" baseline="0" noProof="0" dirty="0">
                <a:ln>
                  <a:noFill/>
                </a:ln>
                <a:solidFill>
                  <a:prstClr val="black">
                    <a:lumMod val="50000"/>
                    <a:lumOff val="50000"/>
                  </a:prstClr>
                </a:solidFill>
                <a:effectLst/>
                <a:uLnTx/>
                <a:uFillTx/>
                <a:latin typeface="Helvetica Neue Condensed" panose="02000503000000020004" pitchFamily="2" charset="0"/>
                <a:ea typeface="Helvetica Neue Condensed" panose="02000503000000020004" pitchFamily="2" charset="0"/>
                <a:cs typeface="Helvetica Neue Condensed" panose="02000503000000020004" pitchFamily="2" charset="0"/>
              </a:rPr>
              <a:t>NORMAS DE PRESENTACIÓN</a:t>
            </a:r>
          </a:p>
        </p:txBody>
      </p:sp>
      <p:sp>
        <p:nvSpPr>
          <p:cNvPr id="3" name="Rectángulo 2">
            <a:extLst>
              <a:ext uri="{FF2B5EF4-FFF2-40B4-BE49-F238E27FC236}">
                <a16:creationId xmlns:a16="http://schemas.microsoft.com/office/drawing/2014/main" id="{CBCB2BCC-51DF-1066-8BCD-6CFB9C406F7A}"/>
              </a:ext>
            </a:extLst>
          </p:cNvPr>
          <p:cNvSpPr/>
          <p:nvPr/>
        </p:nvSpPr>
        <p:spPr>
          <a:xfrm>
            <a:off x="478218" y="1469191"/>
            <a:ext cx="11014844" cy="452431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Pct val="125000"/>
              <a:buFontTx/>
              <a:buNone/>
              <a:tabLst/>
              <a:defRPr b="0"/>
            </a:pPr>
            <a:r>
              <a:rPr kumimoji="0" lang="es-CO" sz="16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La Sociedad Colombiana de Arquitectos (SCA) de acuerdo al reglamento del Premio a la Excelencia en la Arquitectura Sostenible y con el fin de mantener unas normas de presentación universales para todos los concursantes, señala</a:t>
            </a:r>
          </a:p>
          <a:p>
            <a:pPr marL="0" marR="0" lvl="0" indent="0" algn="l" defTabSz="914400" rtl="0" eaLnBrk="1" fontAlgn="auto" latinLnBrk="0" hangingPunct="1">
              <a:lnSpc>
                <a:spcPct val="100000"/>
              </a:lnSpc>
              <a:spcBef>
                <a:spcPts val="0"/>
              </a:spcBef>
              <a:spcAft>
                <a:spcPts val="0"/>
              </a:spcAft>
              <a:buClrTx/>
              <a:buSzPct val="125000"/>
              <a:buFontTx/>
              <a:buNone/>
              <a:tabLst/>
              <a:defRPr b="0"/>
            </a:pPr>
            <a:endParaRPr kumimoji="0" lang="es-CO" sz="16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457200" marR="0" lvl="0" indent="-457200" algn="l" defTabSz="914400" rtl="0" eaLnBrk="1" fontAlgn="auto" latinLnBrk="0" hangingPunct="1">
              <a:lnSpc>
                <a:spcPct val="100000"/>
              </a:lnSpc>
              <a:spcBef>
                <a:spcPts val="0"/>
              </a:spcBef>
              <a:spcAft>
                <a:spcPts val="0"/>
              </a:spcAft>
              <a:buClrTx/>
              <a:buSzPct val="125000"/>
              <a:buFont typeface="Arial" pitchFamily="34" charset="0"/>
              <a:buChar char="•"/>
              <a:tabLst/>
              <a:defRPr b="0"/>
            </a:pPr>
            <a:r>
              <a:rPr kumimoji="0" lang="es-CO" sz="16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El número total de </a:t>
            </a:r>
            <a:r>
              <a:rPr lang="es-CO" sz="16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rPr>
              <a:t>S</a:t>
            </a:r>
            <a:r>
              <a:rPr kumimoji="0" lang="es-CO" sz="16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lides con el cual se realizará el juzgamiento es de 22. Estas están distribuidas de la siguiente forma:</a:t>
            </a:r>
          </a:p>
          <a:p>
            <a:pPr marL="742950" marR="0" lvl="0" indent="-742950" algn="l" defTabSz="914400" rtl="0" eaLnBrk="1" fontAlgn="auto" latinLnBrk="0" hangingPunct="1">
              <a:lnSpc>
                <a:spcPct val="100000"/>
              </a:lnSpc>
              <a:spcBef>
                <a:spcPts val="0"/>
              </a:spcBef>
              <a:spcAft>
                <a:spcPts val="0"/>
              </a:spcAft>
              <a:buClrTx/>
              <a:buSzPct val="125000"/>
              <a:buFont typeface="Wingdings" pitchFamily="2" charset="2"/>
              <a:buChar char="Ø"/>
              <a:tabLst/>
              <a:defRPr b="0"/>
            </a:pPr>
            <a:r>
              <a:rPr lang="es-CO" sz="16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rPr>
              <a:t>4</a:t>
            </a:r>
            <a:r>
              <a:rPr kumimoji="0" lang="es-CO" sz="16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s-CO" sz="1600" b="0" i="0" u="none" strike="noStrike" kern="1200" cap="none" spc="0" normalizeH="0" baseline="0" noProof="0" dirty="0" err="1">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Slides</a:t>
            </a:r>
            <a:r>
              <a:rPr kumimoji="0" lang="es-CO" sz="16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 portadas y divisiones. </a:t>
            </a:r>
          </a:p>
          <a:p>
            <a:pPr marL="742950" marR="0" lvl="0" indent="-742950" algn="l" defTabSz="914400" rtl="0" eaLnBrk="1" fontAlgn="auto" latinLnBrk="0" hangingPunct="1">
              <a:lnSpc>
                <a:spcPct val="100000"/>
              </a:lnSpc>
              <a:spcBef>
                <a:spcPts val="0"/>
              </a:spcBef>
              <a:spcAft>
                <a:spcPts val="0"/>
              </a:spcAft>
              <a:buClrTx/>
              <a:buSzPct val="125000"/>
              <a:buFont typeface="Wingdings" pitchFamily="2" charset="2"/>
              <a:buChar char="Ø"/>
              <a:tabLst/>
              <a:defRPr b="0"/>
            </a:pPr>
            <a:r>
              <a:rPr kumimoji="0" lang="es-CO" sz="16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3 </a:t>
            </a:r>
            <a:r>
              <a:rPr kumimoji="0" lang="es-CO" sz="1600" b="0" i="0" u="none" strike="noStrike" kern="1200" cap="none" spc="0" normalizeH="0" baseline="0" noProof="0" dirty="0" err="1">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Slides</a:t>
            </a:r>
            <a:r>
              <a:rPr kumimoji="0" lang="es-CO" sz="16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 Memoria descriptiva. Se deberá incluir la ubicación del proyecto (ciudad).</a:t>
            </a:r>
          </a:p>
          <a:p>
            <a:pPr marL="742950" marR="0" lvl="0" indent="-742950" algn="l" defTabSz="914400" rtl="0" eaLnBrk="1" fontAlgn="auto" latinLnBrk="0" hangingPunct="1">
              <a:lnSpc>
                <a:spcPct val="100000"/>
              </a:lnSpc>
              <a:spcBef>
                <a:spcPts val="0"/>
              </a:spcBef>
              <a:spcAft>
                <a:spcPts val="0"/>
              </a:spcAft>
              <a:buClrTx/>
              <a:buSzPct val="125000"/>
              <a:buFont typeface="Wingdings" pitchFamily="2" charset="2"/>
              <a:buChar char="Ø"/>
              <a:tabLst/>
              <a:defRPr b="0"/>
            </a:pPr>
            <a:r>
              <a:rPr kumimoji="0" lang="es-CO" sz="16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15 </a:t>
            </a:r>
            <a:r>
              <a:rPr kumimoji="0" lang="es-CO" sz="1600" b="0" i="0" u="none" strike="noStrike" kern="1200" cap="none" spc="0" normalizeH="0" baseline="0" noProof="0" dirty="0" err="1">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Slides</a:t>
            </a:r>
            <a:r>
              <a:rPr kumimoji="0" lang="es-CO" sz="16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 Imágenes, planos, renders etc. Alguno de los planos deberá incluir la localización y orientación del proyecto.</a:t>
            </a:r>
          </a:p>
          <a:p>
            <a:pPr marL="742950" marR="0" lvl="0" indent="-742950" algn="l" defTabSz="914400" rtl="0" eaLnBrk="1" fontAlgn="auto" latinLnBrk="0" hangingPunct="1">
              <a:lnSpc>
                <a:spcPct val="100000"/>
              </a:lnSpc>
              <a:spcBef>
                <a:spcPts val="0"/>
              </a:spcBef>
              <a:spcAft>
                <a:spcPts val="0"/>
              </a:spcAft>
              <a:buClrTx/>
              <a:buSzPct val="125000"/>
              <a:buFont typeface="Wingdings" pitchFamily="2" charset="2"/>
              <a:buChar char="Ø"/>
              <a:tabLst/>
              <a:defRPr b="0"/>
            </a:pPr>
            <a:r>
              <a:rPr kumimoji="0" lang="es-CO" sz="1600" b="0" i="0" u="none" strike="noStrike" kern="1200" cap="none" spc="0" normalizeH="0" baseline="0" noProof="0" dirty="0">
                <a:ln>
                  <a:noFill/>
                </a:ln>
                <a:solidFill>
                  <a:prstClr val="black"/>
                </a:solidFill>
                <a:effectLst/>
                <a:uLnTx/>
                <a:uFillTx/>
                <a:latin typeface="Helvetica Neue" panose="02000503000000020004" pitchFamily="2" charset="0"/>
                <a:ea typeface="+mn-ea"/>
                <a:cs typeface="+mn-cs"/>
              </a:rPr>
              <a:t>La presentación deberá reflejar las principales estrategias de sostenibilidad empleadas en cada uno de los criterios: Habitabilidad, Eco eficiencia y rentabilidad</a:t>
            </a:r>
          </a:p>
          <a:p>
            <a:pPr marL="742950" marR="0" lvl="0" indent="-742950" algn="l" defTabSz="914400" rtl="0" eaLnBrk="1" fontAlgn="auto" latinLnBrk="0" hangingPunct="1">
              <a:lnSpc>
                <a:spcPct val="100000"/>
              </a:lnSpc>
              <a:spcBef>
                <a:spcPts val="0"/>
              </a:spcBef>
              <a:spcAft>
                <a:spcPts val="0"/>
              </a:spcAft>
              <a:buClrTx/>
              <a:buSzPct val="125000"/>
              <a:buFont typeface="Arial" pitchFamily="34" charset="0"/>
              <a:buChar char="•"/>
              <a:tabLst/>
              <a:defRPr b="0"/>
            </a:pPr>
            <a:r>
              <a:rPr kumimoji="0" lang="es-CO" sz="16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No se podrá modificar el orden antes señalado. </a:t>
            </a:r>
          </a:p>
          <a:p>
            <a:pPr marL="742950" marR="0" lvl="0" indent="-742950" algn="l" defTabSz="914400" rtl="0" eaLnBrk="1" fontAlgn="auto" latinLnBrk="0" hangingPunct="1">
              <a:lnSpc>
                <a:spcPct val="100000"/>
              </a:lnSpc>
              <a:spcBef>
                <a:spcPts val="0"/>
              </a:spcBef>
              <a:spcAft>
                <a:spcPts val="0"/>
              </a:spcAft>
              <a:buClrTx/>
              <a:buSzPct val="125000"/>
              <a:buFont typeface="Arial" pitchFamily="34" charset="0"/>
              <a:buChar char="•"/>
              <a:tabLst/>
              <a:defRPr b="0"/>
            </a:pPr>
            <a:r>
              <a:rPr kumimoji="0" lang="es-CO" sz="16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No se podrán presentar un </a:t>
            </a:r>
            <a:r>
              <a:rPr kumimoji="0" lang="es-CO" sz="16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Helvetica Neue" panose="02000503000000020004" pitchFamily="2" charset="0"/>
                <a:ea typeface="Helvetica Neue" panose="02000503000000020004" pitchFamily="2" charset="0"/>
                <a:cs typeface="Helvetica Neue" panose="02000503000000020004" pitchFamily="2" charset="0"/>
              </a:rPr>
              <a:t>mayor número </a:t>
            </a:r>
            <a:r>
              <a:rPr kumimoji="0" lang="es-CO" sz="16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de </a:t>
            </a:r>
            <a:r>
              <a:rPr lang="es-CO" sz="16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rPr>
              <a:t>S</a:t>
            </a:r>
            <a:r>
              <a:rPr kumimoji="0" lang="es-CO" sz="16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lides en ninguna de las divisiones antes presentadas. </a:t>
            </a:r>
          </a:p>
          <a:p>
            <a:pPr marL="742950" marR="0" lvl="0" indent="-742950" algn="l" defTabSz="914400" rtl="0" eaLnBrk="1" fontAlgn="auto" latinLnBrk="0" hangingPunct="1">
              <a:lnSpc>
                <a:spcPct val="100000"/>
              </a:lnSpc>
              <a:spcBef>
                <a:spcPts val="0"/>
              </a:spcBef>
              <a:spcAft>
                <a:spcPts val="0"/>
              </a:spcAft>
              <a:buClrTx/>
              <a:buSzPct val="125000"/>
              <a:buFont typeface="Arial" pitchFamily="34" charset="0"/>
              <a:buChar char="•"/>
              <a:tabLst/>
              <a:defRPr b="0"/>
            </a:pPr>
            <a:r>
              <a:rPr kumimoji="0" lang="es-CO" sz="16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No se podrá modificar el tamaño, ni la fuente presentada. </a:t>
            </a:r>
          </a:p>
          <a:p>
            <a:pPr marL="742950" marR="0" lvl="0" indent="-742950" algn="l" defTabSz="914400" rtl="0" eaLnBrk="1" fontAlgn="auto" latinLnBrk="0" hangingPunct="1">
              <a:lnSpc>
                <a:spcPct val="100000"/>
              </a:lnSpc>
              <a:spcBef>
                <a:spcPts val="0"/>
              </a:spcBef>
              <a:spcAft>
                <a:spcPts val="0"/>
              </a:spcAft>
              <a:buClrTx/>
              <a:buSzPct val="125000"/>
              <a:buFont typeface="Arial" pitchFamily="34" charset="0"/>
              <a:buChar char="•"/>
              <a:tabLst/>
              <a:defRPr b="0"/>
            </a:pPr>
            <a:r>
              <a:rPr kumimoji="0" lang="es-CO" sz="16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Una vez se realice la modificación de la plantilla está se deberá guardar en formato PDF.</a:t>
            </a:r>
          </a:p>
          <a:p>
            <a:pPr marL="742950" marR="0" lvl="0" indent="-742950" algn="l" defTabSz="914400" rtl="0" eaLnBrk="1" fontAlgn="auto" latinLnBrk="0" hangingPunct="1">
              <a:lnSpc>
                <a:spcPct val="100000"/>
              </a:lnSpc>
              <a:spcBef>
                <a:spcPts val="0"/>
              </a:spcBef>
              <a:spcAft>
                <a:spcPts val="0"/>
              </a:spcAft>
              <a:buClrTx/>
              <a:buSzPct val="125000"/>
              <a:buFont typeface="Arial" pitchFamily="34" charset="0"/>
              <a:buChar char="•"/>
              <a:tabLst/>
              <a:defRPr b="0"/>
            </a:pPr>
            <a:r>
              <a:rPr kumimoji="0" lang="es-CO" sz="16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El tamaño del archivo no podrá ser superior a 300 MB. </a:t>
            </a:r>
          </a:p>
          <a:p>
            <a:pPr marL="742950" marR="0" lvl="0" indent="-742950" algn="l" defTabSz="914400" rtl="0" eaLnBrk="1" fontAlgn="auto" latinLnBrk="0" hangingPunct="1">
              <a:lnSpc>
                <a:spcPct val="100000"/>
              </a:lnSpc>
              <a:spcBef>
                <a:spcPts val="0"/>
              </a:spcBef>
              <a:spcAft>
                <a:spcPts val="0"/>
              </a:spcAft>
              <a:buClrTx/>
              <a:buSzPct val="125000"/>
              <a:buFont typeface="Arial" pitchFamily="34" charset="0"/>
              <a:buChar char="•"/>
              <a:tabLst/>
              <a:defRPr b="0"/>
            </a:pPr>
            <a:r>
              <a:rPr kumimoji="0" lang="es-CO" sz="16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Una vez finalizado el proceso la plataforma enviará un mensaje solicitando cualquier subsanación o habilitando la participación del concursante. </a:t>
            </a:r>
          </a:p>
        </p:txBody>
      </p:sp>
      <p:sp>
        <p:nvSpPr>
          <p:cNvPr id="4" name="Lorem ipsum dolor sit amet">
            <a:extLst>
              <a:ext uri="{FF2B5EF4-FFF2-40B4-BE49-F238E27FC236}">
                <a16:creationId xmlns:a16="http://schemas.microsoft.com/office/drawing/2014/main" id="{89C2FE6A-B51D-0B4C-51DF-737EE6FEB8EE}"/>
              </a:ext>
            </a:extLst>
          </p:cNvPr>
          <p:cNvSpPr txBox="1"/>
          <p:nvPr/>
        </p:nvSpPr>
        <p:spPr>
          <a:xfrm>
            <a:off x="478218" y="6037847"/>
            <a:ext cx="4573314" cy="4103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a:defRPr sz="7000" b="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2000" b="1" i="0" u="none" strike="noStrike" kern="1200" cap="none" spc="0" normalizeH="0" baseline="0" noProof="0" dirty="0">
                <a:ln>
                  <a:noFill/>
                </a:ln>
                <a:solidFill>
                  <a:srgbClr val="FF0000"/>
                </a:solidFill>
                <a:effectLst/>
                <a:uLnTx/>
                <a:uFillTx/>
                <a:latin typeface="Calibri" panose="020F0502020204030204"/>
                <a:ea typeface="+mn-ea"/>
                <a:cs typeface="+mn-cs"/>
              </a:rPr>
              <a:t>NO OLVIDES ELIMINAR ESTE SLIDE</a:t>
            </a:r>
            <a:endParaRPr kumimoji="0" sz="20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43879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0699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5790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168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2892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7010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64826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504764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6184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8770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1449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62007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74244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79577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0812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0388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05CE297-F870-0B4B-8975-E967205E3EF5}"/>
              </a:ext>
            </a:extLst>
          </p:cNvPr>
          <p:cNvSpPr txBox="1"/>
          <p:nvPr/>
        </p:nvSpPr>
        <p:spPr>
          <a:xfrm>
            <a:off x="7822542" y="3429000"/>
            <a:ext cx="712032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1" i="0" u="none" strike="noStrike" kern="1200" cap="none" spc="0" normalizeH="0" baseline="0" noProof="0" dirty="0">
                <a:ln>
                  <a:noFill/>
                </a:ln>
                <a:solidFill>
                  <a:prstClr val="white"/>
                </a:solidFill>
                <a:effectLst/>
                <a:uLnTx/>
                <a:uFillTx/>
                <a:latin typeface="Helvetica Neue Condensed" panose="02000503000000020004" pitchFamily="2" charset="0"/>
                <a:ea typeface="Helvetica Neue Condensed" panose="02000503000000020004" pitchFamily="2" charset="0"/>
                <a:cs typeface="Helvetica Neue Condensed" panose="02000503000000020004" pitchFamily="2" charset="0"/>
              </a:rPr>
              <a:t>CATEGORÍA</a:t>
            </a:r>
          </a:p>
        </p:txBody>
      </p:sp>
      <p:sp>
        <p:nvSpPr>
          <p:cNvPr id="3" name="CuadroTexto 2">
            <a:extLst>
              <a:ext uri="{FF2B5EF4-FFF2-40B4-BE49-F238E27FC236}">
                <a16:creationId xmlns:a16="http://schemas.microsoft.com/office/drawing/2014/main" id="{708D0EDA-445B-6A49-8370-9A6B67E75504}"/>
              </a:ext>
            </a:extLst>
          </p:cNvPr>
          <p:cNvSpPr txBox="1"/>
          <p:nvPr/>
        </p:nvSpPr>
        <p:spPr>
          <a:xfrm>
            <a:off x="588578" y="504498"/>
            <a:ext cx="1079412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1" i="0" u="none" strike="noStrike" kern="1200" cap="none" spc="0" normalizeH="0" baseline="0" noProof="0" dirty="0">
                <a:ln>
                  <a:noFill/>
                </a:ln>
                <a:solidFill>
                  <a:prstClr val="white"/>
                </a:solidFill>
                <a:effectLst/>
                <a:uLnTx/>
                <a:uFillTx/>
                <a:latin typeface="Helvetica Neue Condensed" panose="02000503000000020004" pitchFamily="2" charset="0"/>
                <a:ea typeface="Helvetica Neue Condensed" panose="02000503000000020004" pitchFamily="2" charset="0"/>
                <a:cs typeface="Helvetica Neue Condensed" panose="02000503000000020004" pitchFamily="2" charset="0"/>
              </a:rPr>
              <a:t>CODIGO DEL PROYECTO</a:t>
            </a:r>
          </a:p>
        </p:txBody>
      </p:sp>
    </p:spTree>
    <p:extLst>
      <p:ext uri="{BB962C8B-B14F-4D97-AF65-F5344CB8AC3E}">
        <p14:creationId xmlns:p14="http://schemas.microsoft.com/office/powerpoint/2010/main" val="3016218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06F7BCA3-7A1A-CA43-9857-CDDF233FFAA2}"/>
              </a:ext>
            </a:extLst>
          </p:cNvPr>
          <p:cNvSpPr txBox="1"/>
          <p:nvPr/>
        </p:nvSpPr>
        <p:spPr>
          <a:xfrm>
            <a:off x="588578" y="504498"/>
            <a:ext cx="1079412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1" i="0" u="none" strike="noStrike" kern="1200" cap="none" spc="0" normalizeH="0" baseline="0" noProof="0" dirty="0">
                <a:ln>
                  <a:noFill/>
                </a:ln>
                <a:solidFill>
                  <a:prstClr val="black"/>
                </a:solidFill>
                <a:effectLst/>
                <a:uLnTx/>
                <a:uFillTx/>
                <a:latin typeface="Helvetica Neue Condensed" panose="02000503000000020004" pitchFamily="2" charset="0"/>
                <a:ea typeface="Helvetica Neue Condensed" panose="02000503000000020004" pitchFamily="2" charset="0"/>
                <a:cs typeface="Helvetica Neue Condensed" panose="02000503000000020004" pitchFamily="2" charset="0"/>
              </a:rPr>
              <a:t>I. MEMORIA DESCRIPTIVA</a:t>
            </a:r>
          </a:p>
        </p:txBody>
      </p:sp>
    </p:spTree>
    <p:extLst>
      <p:ext uri="{BB962C8B-B14F-4D97-AF65-F5344CB8AC3E}">
        <p14:creationId xmlns:p14="http://schemas.microsoft.com/office/powerpoint/2010/main" val="3667043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06F7BCA3-7A1A-CA43-9857-CDDF233FFAA2}"/>
              </a:ext>
            </a:extLst>
          </p:cNvPr>
          <p:cNvSpPr txBox="1"/>
          <p:nvPr/>
        </p:nvSpPr>
        <p:spPr>
          <a:xfrm>
            <a:off x="588578" y="504498"/>
            <a:ext cx="1079412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1" i="0" u="none" strike="noStrike" kern="1200" cap="none" spc="0" normalizeH="0" baseline="0" noProof="0" dirty="0">
                <a:ln>
                  <a:noFill/>
                </a:ln>
                <a:solidFill>
                  <a:prstClr val="black"/>
                </a:solidFill>
                <a:effectLst/>
                <a:uLnTx/>
                <a:uFillTx/>
                <a:latin typeface="Helvetica Neue Condensed" panose="02000503000000020004" pitchFamily="2" charset="0"/>
                <a:ea typeface="Helvetica Neue Condensed" panose="02000503000000020004" pitchFamily="2" charset="0"/>
                <a:cs typeface="Helvetica Neue Condensed" panose="02000503000000020004" pitchFamily="2" charset="0"/>
              </a:rPr>
              <a:t>I. MEMORIA DESCRIPTIVA</a:t>
            </a:r>
          </a:p>
        </p:txBody>
      </p:sp>
    </p:spTree>
    <p:extLst>
      <p:ext uri="{BB962C8B-B14F-4D97-AF65-F5344CB8AC3E}">
        <p14:creationId xmlns:p14="http://schemas.microsoft.com/office/powerpoint/2010/main" val="977517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06F7BCA3-7A1A-CA43-9857-CDDF233FFAA2}"/>
              </a:ext>
            </a:extLst>
          </p:cNvPr>
          <p:cNvSpPr txBox="1"/>
          <p:nvPr/>
        </p:nvSpPr>
        <p:spPr>
          <a:xfrm>
            <a:off x="588578" y="504498"/>
            <a:ext cx="1079412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1" i="0" u="none" strike="noStrike" kern="1200" cap="none" spc="0" normalizeH="0" baseline="0" noProof="0" dirty="0">
                <a:ln>
                  <a:noFill/>
                </a:ln>
                <a:solidFill>
                  <a:prstClr val="black"/>
                </a:solidFill>
                <a:effectLst/>
                <a:uLnTx/>
                <a:uFillTx/>
                <a:latin typeface="Helvetica Neue Condensed" panose="02000503000000020004" pitchFamily="2" charset="0"/>
                <a:ea typeface="Helvetica Neue Condensed" panose="02000503000000020004" pitchFamily="2" charset="0"/>
                <a:cs typeface="Helvetica Neue Condensed" panose="02000503000000020004" pitchFamily="2" charset="0"/>
              </a:rPr>
              <a:t>I. MEMORIA DESCRIPTIVA</a:t>
            </a:r>
          </a:p>
        </p:txBody>
      </p:sp>
    </p:spTree>
    <p:extLst>
      <p:ext uri="{BB962C8B-B14F-4D97-AF65-F5344CB8AC3E}">
        <p14:creationId xmlns:p14="http://schemas.microsoft.com/office/powerpoint/2010/main" val="3577990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159072F7-46B6-2F48-B106-2FEF25F9C859}"/>
              </a:ext>
            </a:extLst>
          </p:cNvPr>
          <p:cNvSpPr txBox="1"/>
          <p:nvPr/>
        </p:nvSpPr>
        <p:spPr>
          <a:xfrm>
            <a:off x="698937" y="2471084"/>
            <a:ext cx="1079412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1" i="0" u="none" strike="noStrike" kern="1200" cap="none" spc="0" normalizeH="0" baseline="0" noProof="0" dirty="0">
                <a:ln>
                  <a:noFill/>
                </a:ln>
                <a:solidFill>
                  <a:prstClr val="white"/>
                </a:solidFill>
                <a:effectLst/>
                <a:uLnTx/>
                <a:uFillTx/>
                <a:latin typeface="Helvetica Neue Condensed" panose="02000503000000020004" pitchFamily="2" charset="0"/>
                <a:ea typeface="Helvetica Neue Condensed" panose="02000503000000020004" pitchFamily="2" charset="0"/>
                <a:cs typeface="Helvetica Neue Condensed" panose="02000503000000020004" pitchFamily="2" charset="0"/>
              </a:rPr>
              <a:t>II. IMÁGENES, PLANOS Y RENDERS.</a:t>
            </a:r>
          </a:p>
        </p:txBody>
      </p:sp>
    </p:spTree>
    <p:extLst>
      <p:ext uri="{BB962C8B-B14F-4D97-AF65-F5344CB8AC3E}">
        <p14:creationId xmlns:p14="http://schemas.microsoft.com/office/powerpoint/2010/main" val="2678032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C9175D69-330F-514A-A04F-121D9812B7CE}"/>
              </a:ext>
            </a:extLst>
          </p:cNvPr>
          <p:cNvSpPr/>
          <p:nvPr/>
        </p:nvSpPr>
        <p:spPr>
          <a:xfrm>
            <a:off x="325818" y="2180391"/>
            <a:ext cx="11014844" cy="132343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Pct val="125000"/>
              <a:buFontTx/>
              <a:buNone/>
              <a:tabLst/>
              <a:defRPr b="0"/>
            </a:pPr>
            <a:r>
              <a:rPr kumimoji="0" lang="es-CO" sz="20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LAS SIGUIENTES DIAPOSITIVAS PUEDEN SER USADAS EN FORMATO LIBRE PARA MOSTRAR LAS CARACTERISTICAS MÁS IMPORTANTES DE SU PROYECTO. ESTE MATERIAL SERÁ UTILIZADO DURANTE EL PROCESO DE EVALUACIÓN POR PARTE DEL JURADO. </a:t>
            </a:r>
          </a:p>
        </p:txBody>
      </p:sp>
    </p:spTree>
    <p:extLst>
      <p:ext uri="{BB962C8B-B14F-4D97-AF65-F5344CB8AC3E}">
        <p14:creationId xmlns:p14="http://schemas.microsoft.com/office/powerpoint/2010/main" val="14295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58932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283</Words>
  <Application>Microsoft Macintosh PowerPoint</Application>
  <PresentationFormat>Panorámica</PresentationFormat>
  <Paragraphs>22</Paragraphs>
  <Slides>23</Slides>
  <Notes>0</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23</vt:i4>
      </vt:variant>
    </vt:vector>
  </HeadingPairs>
  <TitlesOfParts>
    <vt:vector size="31" baseType="lpstr">
      <vt:lpstr>Arial</vt:lpstr>
      <vt:lpstr>Calibri</vt:lpstr>
      <vt:lpstr>Calibri Light</vt:lpstr>
      <vt:lpstr>Helvetica Neue</vt:lpstr>
      <vt:lpstr>Helvetica Neue Condensed</vt:lpstr>
      <vt:lpstr>Wingdings</vt:lpstr>
      <vt:lpstr>Office Theme</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Julio Felipe Herrera Romero</dc:creator>
  <cp:lastModifiedBy>Julio Felipe Herrera Romero</cp:lastModifiedBy>
  <cp:revision>5</cp:revision>
  <dcterms:created xsi:type="dcterms:W3CDTF">2022-05-17T22:46:58Z</dcterms:created>
  <dcterms:modified xsi:type="dcterms:W3CDTF">2023-07-18T19:11:05Z</dcterms:modified>
</cp:coreProperties>
</file>